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73" r:id="rId3"/>
    <p:sldId id="260" r:id="rId4"/>
    <p:sldId id="262" r:id="rId5"/>
    <p:sldId id="267" r:id="rId6"/>
    <p:sldId id="266" r:id="rId7"/>
    <p:sldId id="268" r:id="rId8"/>
    <p:sldId id="276" r:id="rId9"/>
    <p:sldId id="275" r:id="rId10"/>
    <p:sldId id="279" r:id="rId11"/>
    <p:sldId id="280" r:id="rId12"/>
    <p:sldId id="271" r:id="rId13"/>
    <p:sldId id="278" r:id="rId14"/>
    <p:sldId id="281" r:id="rId15"/>
    <p:sldId id="269" r:id="rId16"/>
    <p:sldId id="257" r:id="rId1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312C"/>
    <a:srgbClr val="CE74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53111" autoAdjust="0"/>
    <p:restoredTop sz="86486" autoAdjust="0"/>
  </p:normalViewPr>
  <p:slideViewPr>
    <p:cSldViewPr>
      <p:cViewPr varScale="1">
        <p:scale>
          <a:sx n="72" d="100"/>
          <a:sy n="72" d="100"/>
        </p:scale>
        <p:origin x="-1932" y="-102"/>
      </p:cViewPr>
      <p:guideLst>
        <p:guide orient="horz" pos="2160"/>
        <p:guide pos="2880"/>
      </p:guideLst>
    </p:cSldViewPr>
  </p:slideViewPr>
  <p:outlineViewPr>
    <p:cViewPr>
      <p:scale>
        <a:sx n="33" d="100"/>
        <a:sy n="33" d="100"/>
      </p:scale>
      <p:origin x="42" y="0"/>
    </p:cViewPr>
  </p:outlineViewPr>
  <p:notesTextViewPr>
    <p:cViewPr>
      <p:scale>
        <a:sx n="1" d="1"/>
        <a:sy n="1" d="1"/>
      </p:scale>
      <p:origin x="0" y="0"/>
    </p:cViewPr>
  </p:notesTextViewPr>
  <p:sorterViewPr>
    <p:cViewPr>
      <p:scale>
        <a:sx n="100" d="100"/>
        <a:sy n="100" d="100"/>
      </p:scale>
      <p:origin x="0" y="888"/>
    </p:cViewPr>
  </p:sorterViewPr>
  <p:notesViewPr>
    <p:cSldViewPr>
      <p:cViewPr varScale="1">
        <p:scale>
          <a:sx n="81" d="100"/>
          <a:sy n="81" d="100"/>
        </p:scale>
        <p:origin x="-201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2A5804-D237-47BF-89FC-297FB39E8301}" type="doc">
      <dgm:prSet loTypeId="urn:microsoft.com/office/officeart/2005/8/layout/vList5" loCatId="list" qsTypeId="urn:microsoft.com/office/officeart/2005/8/quickstyle/simple1" qsCatId="simple" csTypeId="urn:microsoft.com/office/officeart/2005/8/colors/accent3_2" csCatId="accent3" phldr="1"/>
      <dgm:spPr/>
      <dgm:t>
        <a:bodyPr/>
        <a:lstStyle/>
        <a:p>
          <a:endParaRPr lang="es-ES"/>
        </a:p>
      </dgm:t>
    </dgm:pt>
    <dgm:pt modelId="{845507AA-342A-4D31-A126-D87151A06A0D}">
      <dgm:prSet custT="1"/>
      <dgm:spPr>
        <a:solidFill>
          <a:schemeClr val="accent3">
            <a:lumMod val="75000"/>
          </a:schemeClr>
        </a:solidFill>
      </dgm:spPr>
      <dgm:t>
        <a:bodyPr/>
        <a:lstStyle/>
        <a:p>
          <a:pPr rtl="0"/>
          <a:r>
            <a:rPr lang="es-ES" sz="2400" b="0" i="0" dirty="0" smtClean="0"/>
            <a:t>Infracción única</a:t>
          </a:r>
          <a:endParaRPr lang="es-ES" sz="2400" dirty="0"/>
        </a:p>
      </dgm:t>
    </dgm:pt>
    <dgm:pt modelId="{B660E5D8-20BA-42B2-A386-456A691DEE22}" type="parTrans" cxnId="{A164CCF1-C040-4478-A033-4AF19107B5E0}">
      <dgm:prSet/>
      <dgm:spPr/>
      <dgm:t>
        <a:bodyPr/>
        <a:lstStyle/>
        <a:p>
          <a:endParaRPr lang="es-ES"/>
        </a:p>
      </dgm:t>
    </dgm:pt>
    <dgm:pt modelId="{91E72EFF-4497-468A-9242-D810BDEB2A95}" type="sibTrans" cxnId="{A164CCF1-C040-4478-A033-4AF19107B5E0}">
      <dgm:prSet/>
      <dgm:spPr/>
      <dgm:t>
        <a:bodyPr/>
        <a:lstStyle/>
        <a:p>
          <a:endParaRPr lang="es-ES"/>
        </a:p>
      </dgm:t>
    </dgm:pt>
    <dgm:pt modelId="{B9A788F0-C89D-434A-9485-10163B168BB3}">
      <dgm:prSet/>
      <dgm:spPr/>
      <dgm:t>
        <a:bodyPr/>
        <a:lstStyle/>
        <a:p>
          <a:pPr rtl="0"/>
          <a:r>
            <a:rPr lang="es-ES" b="0" i="0" dirty="0" smtClean="0"/>
            <a:t>No necesario probar ilicitud de cada acuerdo o práctica aisladamente considerada</a:t>
          </a:r>
          <a:endParaRPr lang="es-ES" dirty="0"/>
        </a:p>
      </dgm:t>
    </dgm:pt>
    <dgm:pt modelId="{24725C7D-4B7B-427E-A183-C3AA737E1557}" type="parTrans" cxnId="{41FDC7F8-BD07-43CC-A542-FF8A25C58D16}">
      <dgm:prSet/>
      <dgm:spPr/>
      <dgm:t>
        <a:bodyPr/>
        <a:lstStyle/>
        <a:p>
          <a:endParaRPr lang="es-ES"/>
        </a:p>
      </dgm:t>
    </dgm:pt>
    <dgm:pt modelId="{EE51EDFE-9CD2-4E1C-87AB-A9E1857B51D2}" type="sibTrans" cxnId="{41FDC7F8-BD07-43CC-A542-FF8A25C58D16}">
      <dgm:prSet/>
      <dgm:spPr/>
      <dgm:t>
        <a:bodyPr/>
        <a:lstStyle/>
        <a:p>
          <a:endParaRPr lang="es-ES"/>
        </a:p>
      </dgm:t>
    </dgm:pt>
    <dgm:pt modelId="{F7E01386-12C0-4928-843C-BF7072F3A030}">
      <dgm:prSet custT="1"/>
      <dgm:spPr>
        <a:solidFill>
          <a:schemeClr val="accent3">
            <a:lumMod val="75000"/>
          </a:schemeClr>
        </a:solidFill>
      </dgm:spPr>
      <dgm:t>
        <a:bodyPr/>
        <a:lstStyle/>
        <a:p>
          <a:pPr rtl="0"/>
          <a:r>
            <a:rPr lang="es-ES" sz="2400" b="0" i="0" dirty="0" smtClean="0"/>
            <a:t>Infracción continuada </a:t>
          </a:r>
          <a:endParaRPr lang="es-ES" sz="2400" dirty="0"/>
        </a:p>
      </dgm:t>
    </dgm:pt>
    <dgm:pt modelId="{8C741F12-C4A1-479A-B2D5-682D13BDD12A}" type="parTrans" cxnId="{961F7E35-F066-49D8-B16E-BB1679EBAB8E}">
      <dgm:prSet/>
      <dgm:spPr/>
      <dgm:t>
        <a:bodyPr/>
        <a:lstStyle/>
        <a:p>
          <a:endParaRPr lang="es-ES"/>
        </a:p>
      </dgm:t>
    </dgm:pt>
    <dgm:pt modelId="{F6DF969D-D5A8-444E-B7D8-162BEAD92EF8}" type="sibTrans" cxnId="{961F7E35-F066-49D8-B16E-BB1679EBAB8E}">
      <dgm:prSet/>
      <dgm:spPr/>
      <dgm:t>
        <a:bodyPr/>
        <a:lstStyle/>
        <a:p>
          <a:endParaRPr lang="es-ES"/>
        </a:p>
      </dgm:t>
    </dgm:pt>
    <dgm:pt modelId="{9060ACE5-36A3-484E-8E6B-4C3A956996CF}">
      <dgm:prSet/>
      <dgm:spPr/>
      <dgm:t>
        <a:bodyPr/>
        <a:lstStyle/>
        <a:p>
          <a:pPr rtl="0"/>
          <a:r>
            <a:rPr lang="es-ES" b="0" i="0" dirty="0" smtClean="0"/>
            <a:t>Permite salvar ausencia de prueba en determinados periodos</a:t>
          </a:r>
          <a:endParaRPr lang="es-ES" dirty="0"/>
        </a:p>
      </dgm:t>
    </dgm:pt>
    <dgm:pt modelId="{90013994-FAAC-4B31-91A2-9DEF94BA9658}" type="parTrans" cxnId="{83C28B4E-5CBA-44BD-87A3-861CBDF34E66}">
      <dgm:prSet/>
      <dgm:spPr/>
      <dgm:t>
        <a:bodyPr/>
        <a:lstStyle/>
        <a:p>
          <a:endParaRPr lang="es-ES"/>
        </a:p>
      </dgm:t>
    </dgm:pt>
    <dgm:pt modelId="{14B07FD1-8829-4190-90DB-A2A2BB2D0341}" type="sibTrans" cxnId="{83C28B4E-5CBA-44BD-87A3-861CBDF34E66}">
      <dgm:prSet/>
      <dgm:spPr/>
      <dgm:t>
        <a:bodyPr/>
        <a:lstStyle/>
        <a:p>
          <a:endParaRPr lang="es-ES"/>
        </a:p>
      </dgm:t>
    </dgm:pt>
    <dgm:pt modelId="{94A89A5A-BD4D-414E-A140-3A402435C322}">
      <dgm:prSet/>
      <dgm:spPr/>
      <dgm:t>
        <a:bodyPr/>
        <a:lstStyle/>
        <a:p>
          <a:pPr rtl="0"/>
          <a:r>
            <a:rPr lang="es-ES" b="0" i="0" dirty="0" smtClean="0"/>
            <a:t>Permite abarcar conductas que de otro modo habrían prescrito (4/5 años)</a:t>
          </a:r>
          <a:endParaRPr lang="es-ES" dirty="0"/>
        </a:p>
      </dgm:t>
    </dgm:pt>
    <dgm:pt modelId="{32959875-F4DF-4792-9395-42AD31F2BA05}" type="parTrans" cxnId="{609EA636-12CB-4507-B302-4B456BD0BD74}">
      <dgm:prSet/>
      <dgm:spPr/>
      <dgm:t>
        <a:bodyPr/>
        <a:lstStyle/>
        <a:p>
          <a:endParaRPr lang="es-ES"/>
        </a:p>
      </dgm:t>
    </dgm:pt>
    <dgm:pt modelId="{6A83B46A-2529-4895-8FD4-9C1A57B86D42}" type="sibTrans" cxnId="{609EA636-12CB-4507-B302-4B456BD0BD74}">
      <dgm:prSet/>
      <dgm:spPr/>
      <dgm:t>
        <a:bodyPr/>
        <a:lstStyle/>
        <a:p>
          <a:endParaRPr lang="es-ES"/>
        </a:p>
      </dgm:t>
    </dgm:pt>
    <dgm:pt modelId="{0F79D6AD-1694-4D1D-B6A1-97A42C2E2115}">
      <dgm:prSet custT="1"/>
      <dgm:spPr>
        <a:solidFill>
          <a:schemeClr val="accent3">
            <a:lumMod val="75000"/>
          </a:schemeClr>
        </a:solidFill>
      </dgm:spPr>
      <dgm:t>
        <a:bodyPr/>
        <a:lstStyle/>
        <a:p>
          <a:pPr rtl="0"/>
          <a:r>
            <a:rPr lang="es-ES" sz="2400" b="0" i="0" dirty="0" smtClean="0"/>
            <a:t>Sanción única</a:t>
          </a:r>
          <a:endParaRPr lang="es-ES" sz="2400" dirty="0"/>
        </a:p>
      </dgm:t>
    </dgm:pt>
    <dgm:pt modelId="{92FDBD42-2BC0-48EF-A8F7-A019E8B962F2}" type="parTrans" cxnId="{D5B4CBE6-AA74-4828-9169-79B3C6C24974}">
      <dgm:prSet/>
      <dgm:spPr/>
      <dgm:t>
        <a:bodyPr/>
        <a:lstStyle/>
        <a:p>
          <a:endParaRPr lang="es-ES"/>
        </a:p>
      </dgm:t>
    </dgm:pt>
    <dgm:pt modelId="{9179F089-773E-4A86-A399-A260450C2B68}" type="sibTrans" cxnId="{D5B4CBE6-AA74-4828-9169-79B3C6C24974}">
      <dgm:prSet/>
      <dgm:spPr/>
      <dgm:t>
        <a:bodyPr/>
        <a:lstStyle/>
        <a:p>
          <a:endParaRPr lang="es-ES"/>
        </a:p>
      </dgm:t>
    </dgm:pt>
    <dgm:pt modelId="{1FEFA780-8E58-49FF-BF0B-407FD4F88AA7}">
      <dgm:prSet/>
      <dgm:spPr/>
      <dgm:t>
        <a:bodyPr/>
        <a:lstStyle/>
        <a:p>
          <a:pPr rtl="0"/>
          <a:r>
            <a:rPr lang="es-ES" b="0" i="0" dirty="0" smtClean="0"/>
            <a:t>Tope de la sanción 10% volumen de negocio anual </a:t>
          </a:r>
          <a:r>
            <a:rPr lang="es-ES" b="0" i="0" dirty="0" smtClean="0">
              <a:sym typeface="Wingdings" panose="05000000000000000000" pitchFamily="2" charset="2"/>
            </a:rPr>
            <a:t>doble virtualidad según el caso: espada/escudo</a:t>
          </a:r>
          <a:endParaRPr lang="es-ES" dirty="0"/>
        </a:p>
      </dgm:t>
    </dgm:pt>
    <dgm:pt modelId="{8D563FFF-33D0-4881-8389-23B948CACA46}" type="parTrans" cxnId="{FBEC2FD4-FE6F-4B82-B743-51A3AC2B0B0E}">
      <dgm:prSet/>
      <dgm:spPr/>
      <dgm:t>
        <a:bodyPr/>
        <a:lstStyle/>
        <a:p>
          <a:endParaRPr lang="es-ES"/>
        </a:p>
      </dgm:t>
    </dgm:pt>
    <dgm:pt modelId="{16273679-B3FD-4A46-85DC-CB4EE2B5241C}" type="sibTrans" cxnId="{FBEC2FD4-FE6F-4B82-B743-51A3AC2B0B0E}">
      <dgm:prSet/>
      <dgm:spPr/>
      <dgm:t>
        <a:bodyPr/>
        <a:lstStyle/>
        <a:p>
          <a:endParaRPr lang="es-ES"/>
        </a:p>
      </dgm:t>
    </dgm:pt>
    <dgm:pt modelId="{75B92865-E7A1-4244-8A48-556BA5FCF144}">
      <dgm:prSet custT="1"/>
      <dgm:spPr>
        <a:solidFill>
          <a:schemeClr val="accent3">
            <a:lumMod val="75000"/>
          </a:schemeClr>
        </a:solidFill>
      </dgm:spPr>
      <dgm:t>
        <a:bodyPr/>
        <a:lstStyle/>
        <a:p>
          <a:pPr rtl="0"/>
          <a:r>
            <a:rPr lang="es-ES" sz="2400" b="0" i="0" dirty="0" smtClean="0"/>
            <a:t>Solicitudes de clemencia</a:t>
          </a:r>
          <a:endParaRPr lang="es-ES" sz="2400" dirty="0"/>
        </a:p>
      </dgm:t>
    </dgm:pt>
    <dgm:pt modelId="{FE2D27BD-3421-4DEF-9980-949A3E2E8618}" type="parTrans" cxnId="{3E73ED2B-D6C3-48E9-99BA-0244716C24AF}">
      <dgm:prSet/>
      <dgm:spPr/>
      <dgm:t>
        <a:bodyPr/>
        <a:lstStyle/>
        <a:p>
          <a:endParaRPr lang="es-ES"/>
        </a:p>
      </dgm:t>
    </dgm:pt>
    <dgm:pt modelId="{031BA3A5-4A6E-4479-A5C1-1B16DEEC66EB}" type="sibTrans" cxnId="{3E73ED2B-D6C3-48E9-99BA-0244716C24AF}">
      <dgm:prSet/>
      <dgm:spPr/>
      <dgm:t>
        <a:bodyPr/>
        <a:lstStyle/>
        <a:p>
          <a:endParaRPr lang="es-ES"/>
        </a:p>
      </dgm:t>
    </dgm:pt>
    <dgm:pt modelId="{DDFF8FE7-C2AD-4E32-B780-A6ADFDFD05D9}">
      <dgm:prSet custT="1"/>
      <dgm:spPr>
        <a:solidFill>
          <a:schemeClr val="accent3">
            <a:lumMod val="75000"/>
          </a:schemeClr>
        </a:solidFill>
      </dgm:spPr>
      <dgm:t>
        <a:bodyPr/>
        <a:lstStyle/>
        <a:p>
          <a:pPr rtl="0"/>
          <a:r>
            <a:rPr lang="es-ES" sz="2400" b="0" i="0" dirty="0" smtClean="0"/>
            <a:t>Daños en proceso civil posterior</a:t>
          </a:r>
          <a:endParaRPr lang="es-ES" sz="2400" dirty="0"/>
        </a:p>
      </dgm:t>
    </dgm:pt>
    <dgm:pt modelId="{2E5B8E02-40BE-4100-8BE3-837E633FF715}" type="parTrans" cxnId="{AE694905-5FA5-49E6-8123-5A5DF3A77EC7}">
      <dgm:prSet/>
      <dgm:spPr/>
      <dgm:t>
        <a:bodyPr/>
        <a:lstStyle/>
        <a:p>
          <a:endParaRPr lang="es-ES"/>
        </a:p>
      </dgm:t>
    </dgm:pt>
    <dgm:pt modelId="{44F4CDB2-C0FA-4F57-979D-95F113E3BECC}" type="sibTrans" cxnId="{AE694905-5FA5-49E6-8123-5A5DF3A77EC7}">
      <dgm:prSet/>
      <dgm:spPr/>
      <dgm:t>
        <a:bodyPr/>
        <a:lstStyle/>
        <a:p>
          <a:endParaRPr lang="es-ES"/>
        </a:p>
      </dgm:t>
    </dgm:pt>
    <dgm:pt modelId="{9AA13EB6-8EC9-422E-BC99-193F5F8E2756}">
      <dgm:prSet/>
      <dgm:spPr/>
      <dgm:t>
        <a:bodyPr/>
        <a:lstStyle/>
        <a:p>
          <a:pPr rtl="0"/>
          <a:r>
            <a:rPr lang="es-ES" b="0" i="0" dirty="0" smtClean="0"/>
            <a:t>Empresa participante en un acuerdo, responsable por todos los daños del cártel, incluso en mercados/productos en los que no opera</a:t>
          </a:r>
          <a:endParaRPr lang="es-ES" dirty="0"/>
        </a:p>
      </dgm:t>
    </dgm:pt>
    <dgm:pt modelId="{D9976400-5564-4355-AF8B-060BEE2238FE}" type="parTrans" cxnId="{1FA8E8D7-F63C-419C-9FF4-5DFA6EDD2F8D}">
      <dgm:prSet/>
      <dgm:spPr/>
      <dgm:t>
        <a:bodyPr/>
        <a:lstStyle/>
        <a:p>
          <a:endParaRPr lang="es-ES"/>
        </a:p>
      </dgm:t>
    </dgm:pt>
    <dgm:pt modelId="{B89C4F6E-1F3C-47B0-BA8F-6653CEC01C67}" type="sibTrans" cxnId="{1FA8E8D7-F63C-419C-9FF4-5DFA6EDD2F8D}">
      <dgm:prSet/>
      <dgm:spPr/>
      <dgm:t>
        <a:bodyPr/>
        <a:lstStyle/>
        <a:p>
          <a:endParaRPr lang="es-ES"/>
        </a:p>
      </dgm:t>
    </dgm:pt>
    <dgm:pt modelId="{34431D43-5F5D-461D-A934-797E7F1296DA}">
      <dgm:prSet/>
      <dgm:spPr/>
      <dgm:t>
        <a:bodyPr/>
        <a:lstStyle/>
        <a:p>
          <a:pPr rtl="0"/>
          <a:r>
            <a:rPr lang="es-ES" dirty="0" smtClean="0"/>
            <a:t>Volumen de negocio en mercado afectado</a:t>
          </a:r>
          <a:endParaRPr lang="es-ES" dirty="0"/>
        </a:p>
      </dgm:t>
    </dgm:pt>
    <dgm:pt modelId="{D62D5276-011E-4177-9CC1-3BF90C083806}" type="parTrans" cxnId="{60BB168F-BEBA-4E11-BDE4-DD832DE05377}">
      <dgm:prSet/>
      <dgm:spPr/>
      <dgm:t>
        <a:bodyPr/>
        <a:lstStyle/>
        <a:p>
          <a:endParaRPr lang="es-ES"/>
        </a:p>
      </dgm:t>
    </dgm:pt>
    <dgm:pt modelId="{0597FA84-4EC9-4C8F-8F04-F8340069E5A6}" type="sibTrans" cxnId="{60BB168F-BEBA-4E11-BDE4-DD832DE05377}">
      <dgm:prSet/>
      <dgm:spPr/>
      <dgm:t>
        <a:bodyPr/>
        <a:lstStyle/>
        <a:p>
          <a:endParaRPr lang="es-ES"/>
        </a:p>
      </dgm:t>
    </dgm:pt>
    <dgm:pt modelId="{AD1CDA73-C11E-4EBE-85FE-29DBC0620649}">
      <dgm:prSet custT="1"/>
      <dgm:spPr/>
      <dgm:t>
        <a:bodyPr/>
        <a:lstStyle/>
        <a:p>
          <a:pPr rtl="0"/>
          <a:r>
            <a:rPr lang="es-ES" sz="1100" dirty="0" smtClean="0"/>
            <a:t>Alcance de la solicitud</a:t>
          </a:r>
          <a:endParaRPr lang="es-ES" sz="1100" dirty="0"/>
        </a:p>
      </dgm:t>
    </dgm:pt>
    <dgm:pt modelId="{F2C3A338-4C1A-4CC3-B888-B4DE5C029C5F}" type="parTrans" cxnId="{159930F7-61DF-4A2B-9CA2-00E57DDD6CF5}">
      <dgm:prSet/>
      <dgm:spPr/>
      <dgm:t>
        <a:bodyPr/>
        <a:lstStyle/>
        <a:p>
          <a:endParaRPr lang="es-ES"/>
        </a:p>
      </dgm:t>
    </dgm:pt>
    <dgm:pt modelId="{6242C05F-2B2C-4421-A570-FEB976D4B350}" type="sibTrans" cxnId="{159930F7-61DF-4A2B-9CA2-00E57DDD6CF5}">
      <dgm:prSet/>
      <dgm:spPr/>
      <dgm:t>
        <a:bodyPr/>
        <a:lstStyle/>
        <a:p>
          <a:endParaRPr lang="es-ES"/>
        </a:p>
      </dgm:t>
    </dgm:pt>
    <dgm:pt modelId="{531FA1E1-95EB-466A-A6D0-1BB8E78ABC49}">
      <dgm:prSet/>
      <dgm:spPr/>
      <dgm:t>
        <a:bodyPr/>
        <a:lstStyle/>
        <a:p>
          <a:pPr rtl="0"/>
          <a:r>
            <a:rPr lang="en-US" dirty="0" err="1" smtClean="0"/>
            <a:t>Incremento</a:t>
          </a:r>
          <a:r>
            <a:rPr lang="en-US" dirty="0" smtClean="0"/>
            <a:t> </a:t>
          </a:r>
          <a:r>
            <a:rPr lang="en-US" dirty="0" err="1" smtClean="0"/>
            <a:t>duración</a:t>
          </a:r>
          <a:r>
            <a:rPr lang="en-US" dirty="0" smtClean="0"/>
            <a:t> </a:t>
          </a:r>
          <a:r>
            <a:rPr lang="en-US" dirty="0" err="1" smtClean="0"/>
            <a:t>infracción</a:t>
          </a:r>
          <a:endParaRPr lang="es-ES" dirty="0"/>
        </a:p>
      </dgm:t>
    </dgm:pt>
    <dgm:pt modelId="{E0964E11-CEF1-4EF3-9BF9-0698CA8ECE76}" type="parTrans" cxnId="{662C25CD-1DB0-4063-9257-D730E9C19CE0}">
      <dgm:prSet/>
      <dgm:spPr/>
    </dgm:pt>
    <dgm:pt modelId="{14BA06F5-A258-4762-90C7-153023F5A371}" type="sibTrans" cxnId="{662C25CD-1DB0-4063-9257-D730E9C19CE0}">
      <dgm:prSet/>
      <dgm:spPr/>
    </dgm:pt>
    <dgm:pt modelId="{9FCD0A8B-C052-4A88-A3E6-A2AC97D74FF7}" type="pres">
      <dgm:prSet presAssocID="{E12A5804-D237-47BF-89FC-297FB39E8301}" presName="Name0" presStyleCnt="0">
        <dgm:presLayoutVars>
          <dgm:dir/>
          <dgm:animLvl val="lvl"/>
          <dgm:resizeHandles val="exact"/>
        </dgm:presLayoutVars>
      </dgm:prSet>
      <dgm:spPr/>
      <dgm:t>
        <a:bodyPr/>
        <a:lstStyle/>
        <a:p>
          <a:endParaRPr lang="es-ES"/>
        </a:p>
      </dgm:t>
    </dgm:pt>
    <dgm:pt modelId="{57BD2116-6965-436E-A42F-B7273355FD8D}" type="pres">
      <dgm:prSet presAssocID="{845507AA-342A-4D31-A126-D87151A06A0D}" presName="linNode" presStyleCnt="0"/>
      <dgm:spPr/>
      <dgm:t>
        <a:bodyPr/>
        <a:lstStyle/>
        <a:p>
          <a:endParaRPr lang="es-ES"/>
        </a:p>
      </dgm:t>
    </dgm:pt>
    <dgm:pt modelId="{B7E59DEE-2A73-473C-AA10-101FD756BD5F}" type="pres">
      <dgm:prSet presAssocID="{845507AA-342A-4D31-A126-D87151A06A0D}" presName="parentText" presStyleLbl="node1" presStyleIdx="0" presStyleCnt="5">
        <dgm:presLayoutVars>
          <dgm:chMax val="1"/>
          <dgm:bulletEnabled val="1"/>
        </dgm:presLayoutVars>
      </dgm:prSet>
      <dgm:spPr/>
      <dgm:t>
        <a:bodyPr/>
        <a:lstStyle/>
        <a:p>
          <a:endParaRPr lang="es-ES"/>
        </a:p>
      </dgm:t>
    </dgm:pt>
    <dgm:pt modelId="{2B0914D1-0A31-4BBE-8466-9523C1396E9B}" type="pres">
      <dgm:prSet presAssocID="{845507AA-342A-4D31-A126-D87151A06A0D}" presName="descendantText" presStyleLbl="alignAccFollowNode1" presStyleIdx="0" presStyleCnt="5">
        <dgm:presLayoutVars>
          <dgm:bulletEnabled val="1"/>
        </dgm:presLayoutVars>
      </dgm:prSet>
      <dgm:spPr/>
      <dgm:t>
        <a:bodyPr/>
        <a:lstStyle/>
        <a:p>
          <a:endParaRPr lang="es-ES"/>
        </a:p>
      </dgm:t>
    </dgm:pt>
    <dgm:pt modelId="{5DC19554-F4CE-4D07-966A-672880ABDA57}" type="pres">
      <dgm:prSet presAssocID="{91E72EFF-4497-468A-9242-D810BDEB2A95}" presName="sp" presStyleCnt="0"/>
      <dgm:spPr/>
      <dgm:t>
        <a:bodyPr/>
        <a:lstStyle/>
        <a:p>
          <a:endParaRPr lang="es-ES"/>
        </a:p>
      </dgm:t>
    </dgm:pt>
    <dgm:pt modelId="{2F6EAB79-DF4D-4928-8FEB-3F112D58AF8A}" type="pres">
      <dgm:prSet presAssocID="{F7E01386-12C0-4928-843C-BF7072F3A030}" presName="linNode" presStyleCnt="0"/>
      <dgm:spPr/>
      <dgm:t>
        <a:bodyPr/>
        <a:lstStyle/>
        <a:p>
          <a:endParaRPr lang="es-ES"/>
        </a:p>
      </dgm:t>
    </dgm:pt>
    <dgm:pt modelId="{1CB2C6DD-D061-43EB-BB23-B0FDD92046E9}" type="pres">
      <dgm:prSet presAssocID="{F7E01386-12C0-4928-843C-BF7072F3A030}" presName="parentText" presStyleLbl="node1" presStyleIdx="1" presStyleCnt="5" custLinFactNeighborY="371">
        <dgm:presLayoutVars>
          <dgm:chMax val="1"/>
          <dgm:bulletEnabled val="1"/>
        </dgm:presLayoutVars>
      </dgm:prSet>
      <dgm:spPr/>
      <dgm:t>
        <a:bodyPr/>
        <a:lstStyle/>
        <a:p>
          <a:endParaRPr lang="es-ES"/>
        </a:p>
      </dgm:t>
    </dgm:pt>
    <dgm:pt modelId="{9E967E23-A9B8-400F-BC66-C7907162BDA9}" type="pres">
      <dgm:prSet presAssocID="{F7E01386-12C0-4928-843C-BF7072F3A030}" presName="descendantText" presStyleLbl="alignAccFollowNode1" presStyleIdx="1" presStyleCnt="5">
        <dgm:presLayoutVars>
          <dgm:bulletEnabled val="1"/>
        </dgm:presLayoutVars>
      </dgm:prSet>
      <dgm:spPr/>
      <dgm:t>
        <a:bodyPr/>
        <a:lstStyle/>
        <a:p>
          <a:endParaRPr lang="es-ES"/>
        </a:p>
      </dgm:t>
    </dgm:pt>
    <dgm:pt modelId="{B720CDB6-CF2B-4971-B438-D6B16AA6CEE0}" type="pres">
      <dgm:prSet presAssocID="{F6DF969D-D5A8-444E-B7D8-162BEAD92EF8}" presName="sp" presStyleCnt="0"/>
      <dgm:spPr/>
      <dgm:t>
        <a:bodyPr/>
        <a:lstStyle/>
        <a:p>
          <a:endParaRPr lang="es-ES"/>
        </a:p>
      </dgm:t>
    </dgm:pt>
    <dgm:pt modelId="{8BBDBE29-0024-4B04-8632-E61A67F08A2E}" type="pres">
      <dgm:prSet presAssocID="{0F79D6AD-1694-4D1D-B6A1-97A42C2E2115}" presName="linNode" presStyleCnt="0"/>
      <dgm:spPr/>
      <dgm:t>
        <a:bodyPr/>
        <a:lstStyle/>
        <a:p>
          <a:endParaRPr lang="es-ES"/>
        </a:p>
      </dgm:t>
    </dgm:pt>
    <dgm:pt modelId="{62851C39-81EB-42EB-8D0B-0855BF9474D1}" type="pres">
      <dgm:prSet presAssocID="{0F79D6AD-1694-4D1D-B6A1-97A42C2E2115}" presName="parentText" presStyleLbl="node1" presStyleIdx="2" presStyleCnt="5">
        <dgm:presLayoutVars>
          <dgm:chMax val="1"/>
          <dgm:bulletEnabled val="1"/>
        </dgm:presLayoutVars>
      </dgm:prSet>
      <dgm:spPr/>
      <dgm:t>
        <a:bodyPr/>
        <a:lstStyle/>
        <a:p>
          <a:endParaRPr lang="es-ES"/>
        </a:p>
      </dgm:t>
    </dgm:pt>
    <dgm:pt modelId="{400A8492-B5AB-47C5-BA44-0108C2FB0E24}" type="pres">
      <dgm:prSet presAssocID="{0F79D6AD-1694-4D1D-B6A1-97A42C2E2115}" presName="descendantText" presStyleLbl="alignAccFollowNode1" presStyleIdx="2" presStyleCnt="5">
        <dgm:presLayoutVars>
          <dgm:bulletEnabled val="1"/>
        </dgm:presLayoutVars>
      </dgm:prSet>
      <dgm:spPr/>
      <dgm:t>
        <a:bodyPr/>
        <a:lstStyle/>
        <a:p>
          <a:endParaRPr lang="es-ES"/>
        </a:p>
      </dgm:t>
    </dgm:pt>
    <dgm:pt modelId="{BF0E8B2E-9CF9-45E2-8480-74EF4E06043C}" type="pres">
      <dgm:prSet presAssocID="{9179F089-773E-4A86-A399-A260450C2B68}" presName="sp" presStyleCnt="0"/>
      <dgm:spPr/>
      <dgm:t>
        <a:bodyPr/>
        <a:lstStyle/>
        <a:p>
          <a:endParaRPr lang="es-ES"/>
        </a:p>
      </dgm:t>
    </dgm:pt>
    <dgm:pt modelId="{7B636173-7AA7-4496-962A-BBBBB2CB192E}" type="pres">
      <dgm:prSet presAssocID="{75B92865-E7A1-4244-8A48-556BA5FCF144}" presName="linNode" presStyleCnt="0"/>
      <dgm:spPr/>
      <dgm:t>
        <a:bodyPr/>
        <a:lstStyle/>
        <a:p>
          <a:endParaRPr lang="es-ES"/>
        </a:p>
      </dgm:t>
    </dgm:pt>
    <dgm:pt modelId="{8ED450D2-FB4A-4FA0-88B3-6EDFAF4E6C2B}" type="pres">
      <dgm:prSet presAssocID="{75B92865-E7A1-4244-8A48-556BA5FCF144}" presName="parentText" presStyleLbl="node1" presStyleIdx="3" presStyleCnt="5" custLinFactNeighborY="-571">
        <dgm:presLayoutVars>
          <dgm:chMax val="1"/>
          <dgm:bulletEnabled val="1"/>
        </dgm:presLayoutVars>
      </dgm:prSet>
      <dgm:spPr/>
      <dgm:t>
        <a:bodyPr/>
        <a:lstStyle/>
        <a:p>
          <a:endParaRPr lang="es-ES"/>
        </a:p>
      </dgm:t>
    </dgm:pt>
    <dgm:pt modelId="{DA7F94FE-6A58-4213-A7C3-A223846AA4DA}" type="pres">
      <dgm:prSet presAssocID="{75B92865-E7A1-4244-8A48-556BA5FCF144}" presName="descendantText" presStyleLbl="alignAccFollowNode1" presStyleIdx="3" presStyleCnt="5">
        <dgm:presLayoutVars>
          <dgm:bulletEnabled val="1"/>
        </dgm:presLayoutVars>
      </dgm:prSet>
      <dgm:spPr/>
      <dgm:t>
        <a:bodyPr/>
        <a:lstStyle/>
        <a:p>
          <a:endParaRPr lang="es-ES"/>
        </a:p>
      </dgm:t>
    </dgm:pt>
    <dgm:pt modelId="{D411B5E3-9E71-4F22-93B8-5313049CD9EF}" type="pres">
      <dgm:prSet presAssocID="{031BA3A5-4A6E-4479-A5C1-1B16DEEC66EB}" presName="sp" presStyleCnt="0"/>
      <dgm:spPr/>
      <dgm:t>
        <a:bodyPr/>
        <a:lstStyle/>
        <a:p>
          <a:endParaRPr lang="es-ES"/>
        </a:p>
      </dgm:t>
    </dgm:pt>
    <dgm:pt modelId="{AD6FB847-8488-4FC1-8C95-CA4759FE9F29}" type="pres">
      <dgm:prSet presAssocID="{DDFF8FE7-C2AD-4E32-B780-A6ADFDFD05D9}" presName="linNode" presStyleCnt="0"/>
      <dgm:spPr/>
      <dgm:t>
        <a:bodyPr/>
        <a:lstStyle/>
        <a:p>
          <a:endParaRPr lang="es-ES"/>
        </a:p>
      </dgm:t>
    </dgm:pt>
    <dgm:pt modelId="{9F932AFD-57BC-4F43-8EC4-02B1B45835F3}" type="pres">
      <dgm:prSet presAssocID="{DDFF8FE7-C2AD-4E32-B780-A6ADFDFD05D9}" presName="parentText" presStyleLbl="node1" presStyleIdx="4" presStyleCnt="5">
        <dgm:presLayoutVars>
          <dgm:chMax val="1"/>
          <dgm:bulletEnabled val="1"/>
        </dgm:presLayoutVars>
      </dgm:prSet>
      <dgm:spPr/>
      <dgm:t>
        <a:bodyPr/>
        <a:lstStyle/>
        <a:p>
          <a:endParaRPr lang="es-ES"/>
        </a:p>
      </dgm:t>
    </dgm:pt>
    <dgm:pt modelId="{B7E9A8E0-5D24-4CC5-9890-084631FA93CE}" type="pres">
      <dgm:prSet presAssocID="{DDFF8FE7-C2AD-4E32-B780-A6ADFDFD05D9}" presName="descendantText" presStyleLbl="alignAccFollowNode1" presStyleIdx="4" presStyleCnt="5">
        <dgm:presLayoutVars>
          <dgm:bulletEnabled val="1"/>
        </dgm:presLayoutVars>
      </dgm:prSet>
      <dgm:spPr/>
      <dgm:t>
        <a:bodyPr/>
        <a:lstStyle/>
        <a:p>
          <a:endParaRPr lang="es-ES"/>
        </a:p>
      </dgm:t>
    </dgm:pt>
  </dgm:ptLst>
  <dgm:cxnLst>
    <dgm:cxn modelId="{3D21EEBB-057B-4633-9902-96212CE0228F}" type="presOf" srcId="{75B92865-E7A1-4244-8A48-556BA5FCF144}" destId="{8ED450D2-FB4A-4FA0-88B3-6EDFAF4E6C2B}" srcOrd="0" destOrd="0" presId="urn:microsoft.com/office/officeart/2005/8/layout/vList5"/>
    <dgm:cxn modelId="{AA797DF2-C58C-4821-908F-51FE30608A6B}" type="presOf" srcId="{F7E01386-12C0-4928-843C-BF7072F3A030}" destId="{1CB2C6DD-D061-43EB-BB23-B0FDD92046E9}" srcOrd="0" destOrd="0" presId="urn:microsoft.com/office/officeart/2005/8/layout/vList5"/>
    <dgm:cxn modelId="{159930F7-61DF-4A2B-9CA2-00E57DDD6CF5}" srcId="{75B92865-E7A1-4244-8A48-556BA5FCF144}" destId="{AD1CDA73-C11E-4EBE-85FE-29DBC0620649}" srcOrd="0" destOrd="0" parTransId="{F2C3A338-4C1A-4CC3-B888-B4DE5C029C5F}" sibTransId="{6242C05F-2B2C-4421-A570-FEB976D4B350}"/>
    <dgm:cxn modelId="{1879592A-07E5-43AD-BCA3-7E740BD73617}" type="presOf" srcId="{1FEFA780-8E58-49FF-BF0B-407FD4F88AA7}" destId="{400A8492-B5AB-47C5-BA44-0108C2FB0E24}" srcOrd="0" destOrd="2" presId="urn:microsoft.com/office/officeart/2005/8/layout/vList5"/>
    <dgm:cxn modelId="{AA10BC3C-778E-4106-9EB2-F05BD90DBB67}" type="presOf" srcId="{0F79D6AD-1694-4D1D-B6A1-97A42C2E2115}" destId="{62851C39-81EB-42EB-8D0B-0855BF9474D1}" srcOrd="0" destOrd="0" presId="urn:microsoft.com/office/officeart/2005/8/layout/vList5"/>
    <dgm:cxn modelId="{2660C3DA-AED9-4F93-A2DF-50BAC09EE4FA}" type="presOf" srcId="{34431D43-5F5D-461D-A934-797E7F1296DA}" destId="{400A8492-B5AB-47C5-BA44-0108C2FB0E24}" srcOrd="0" destOrd="0" presId="urn:microsoft.com/office/officeart/2005/8/layout/vList5"/>
    <dgm:cxn modelId="{DBF1B14A-A99A-4E8A-951D-FE101197C7BB}" type="presOf" srcId="{B9A788F0-C89D-434A-9485-10163B168BB3}" destId="{2B0914D1-0A31-4BBE-8466-9523C1396E9B}" srcOrd="0" destOrd="0" presId="urn:microsoft.com/office/officeart/2005/8/layout/vList5"/>
    <dgm:cxn modelId="{D9868D47-F147-422A-8342-D0B6F1048A02}" type="presOf" srcId="{9AA13EB6-8EC9-422E-BC99-193F5F8E2756}" destId="{B7E9A8E0-5D24-4CC5-9890-084631FA93CE}" srcOrd="0" destOrd="0" presId="urn:microsoft.com/office/officeart/2005/8/layout/vList5"/>
    <dgm:cxn modelId="{609EA636-12CB-4507-B302-4B456BD0BD74}" srcId="{F7E01386-12C0-4928-843C-BF7072F3A030}" destId="{94A89A5A-BD4D-414E-A140-3A402435C322}" srcOrd="1" destOrd="0" parTransId="{32959875-F4DF-4792-9395-42AD31F2BA05}" sibTransId="{6A83B46A-2529-4895-8FD4-9C1A57B86D42}"/>
    <dgm:cxn modelId="{FBEC2FD4-FE6F-4B82-B743-51A3AC2B0B0E}" srcId="{0F79D6AD-1694-4D1D-B6A1-97A42C2E2115}" destId="{1FEFA780-8E58-49FF-BF0B-407FD4F88AA7}" srcOrd="2" destOrd="0" parTransId="{8D563FFF-33D0-4881-8389-23B948CACA46}" sibTransId="{16273679-B3FD-4A46-85DC-CB4EE2B5241C}"/>
    <dgm:cxn modelId="{662C25CD-1DB0-4063-9257-D730E9C19CE0}" srcId="{0F79D6AD-1694-4D1D-B6A1-97A42C2E2115}" destId="{531FA1E1-95EB-466A-A6D0-1BB8E78ABC49}" srcOrd="1" destOrd="0" parTransId="{E0964E11-CEF1-4EF3-9BF9-0698CA8ECE76}" sibTransId="{14BA06F5-A258-4762-90C7-153023F5A371}"/>
    <dgm:cxn modelId="{83C28B4E-5CBA-44BD-87A3-861CBDF34E66}" srcId="{F7E01386-12C0-4928-843C-BF7072F3A030}" destId="{9060ACE5-36A3-484E-8E6B-4C3A956996CF}" srcOrd="0" destOrd="0" parTransId="{90013994-FAAC-4B31-91A2-9DEF94BA9658}" sibTransId="{14B07FD1-8829-4190-90DB-A2A2BB2D0341}"/>
    <dgm:cxn modelId="{032C6476-D7C9-43BA-924F-76C9CD1965EE}" type="presOf" srcId="{AD1CDA73-C11E-4EBE-85FE-29DBC0620649}" destId="{DA7F94FE-6A58-4213-A7C3-A223846AA4DA}" srcOrd="0" destOrd="0" presId="urn:microsoft.com/office/officeart/2005/8/layout/vList5"/>
    <dgm:cxn modelId="{F34406B5-411F-488B-9F64-724447D7A4EE}" type="presOf" srcId="{845507AA-342A-4D31-A126-D87151A06A0D}" destId="{B7E59DEE-2A73-473C-AA10-101FD756BD5F}" srcOrd="0" destOrd="0" presId="urn:microsoft.com/office/officeart/2005/8/layout/vList5"/>
    <dgm:cxn modelId="{A564A531-A47F-4402-BFDC-6BD49B66F909}" type="presOf" srcId="{9060ACE5-36A3-484E-8E6B-4C3A956996CF}" destId="{9E967E23-A9B8-400F-BC66-C7907162BDA9}" srcOrd="0" destOrd="0" presId="urn:microsoft.com/office/officeart/2005/8/layout/vList5"/>
    <dgm:cxn modelId="{3E73ED2B-D6C3-48E9-99BA-0244716C24AF}" srcId="{E12A5804-D237-47BF-89FC-297FB39E8301}" destId="{75B92865-E7A1-4244-8A48-556BA5FCF144}" srcOrd="3" destOrd="0" parTransId="{FE2D27BD-3421-4DEF-9980-949A3E2E8618}" sibTransId="{031BA3A5-4A6E-4479-A5C1-1B16DEEC66EB}"/>
    <dgm:cxn modelId="{60BB168F-BEBA-4E11-BDE4-DD832DE05377}" srcId="{0F79D6AD-1694-4D1D-B6A1-97A42C2E2115}" destId="{34431D43-5F5D-461D-A934-797E7F1296DA}" srcOrd="0" destOrd="0" parTransId="{D62D5276-011E-4177-9CC1-3BF90C083806}" sibTransId="{0597FA84-4EC9-4C8F-8F04-F8340069E5A6}"/>
    <dgm:cxn modelId="{A164CCF1-C040-4478-A033-4AF19107B5E0}" srcId="{E12A5804-D237-47BF-89FC-297FB39E8301}" destId="{845507AA-342A-4D31-A126-D87151A06A0D}" srcOrd="0" destOrd="0" parTransId="{B660E5D8-20BA-42B2-A386-456A691DEE22}" sibTransId="{91E72EFF-4497-468A-9242-D810BDEB2A95}"/>
    <dgm:cxn modelId="{4EB08664-9F56-4B3C-A9D2-CB01A715A6AD}" type="presOf" srcId="{94A89A5A-BD4D-414E-A140-3A402435C322}" destId="{9E967E23-A9B8-400F-BC66-C7907162BDA9}" srcOrd="0" destOrd="1" presId="urn:microsoft.com/office/officeart/2005/8/layout/vList5"/>
    <dgm:cxn modelId="{D5B4CBE6-AA74-4828-9169-79B3C6C24974}" srcId="{E12A5804-D237-47BF-89FC-297FB39E8301}" destId="{0F79D6AD-1694-4D1D-B6A1-97A42C2E2115}" srcOrd="2" destOrd="0" parTransId="{92FDBD42-2BC0-48EF-A8F7-A019E8B962F2}" sibTransId="{9179F089-773E-4A86-A399-A260450C2B68}"/>
    <dgm:cxn modelId="{41FDC7F8-BD07-43CC-A542-FF8A25C58D16}" srcId="{845507AA-342A-4D31-A126-D87151A06A0D}" destId="{B9A788F0-C89D-434A-9485-10163B168BB3}" srcOrd="0" destOrd="0" parTransId="{24725C7D-4B7B-427E-A183-C3AA737E1557}" sibTransId="{EE51EDFE-9CD2-4E1C-87AB-A9E1857B51D2}"/>
    <dgm:cxn modelId="{AE694905-5FA5-49E6-8123-5A5DF3A77EC7}" srcId="{E12A5804-D237-47BF-89FC-297FB39E8301}" destId="{DDFF8FE7-C2AD-4E32-B780-A6ADFDFD05D9}" srcOrd="4" destOrd="0" parTransId="{2E5B8E02-40BE-4100-8BE3-837E633FF715}" sibTransId="{44F4CDB2-C0FA-4F57-979D-95F113E3BECC}"/>
    <dgm:cxn modelId="{961F7E35-F066-49D8-B16E-BB1679EBAB8E}" srcId="{E12A5804-D237-47BF-89FC-297FB39E8301}" destId="{F7E01386-12C0-4928-843C-BF7072F3A030}" srcOrd="1" destOrd="0" parTransId="{8C741F12-C4A1-479A-B2D5-682D13BDD12A}" sibTransId="{F6DF969D-D5A8-444E-B7D8-162BEAD92EF8}"/>
    <dgm:cxn modelId="{BF767167-DBDB-4CE4-9668-2298575109B6}" type="presOf" srcId="{DDFF8FE7-C2AD-4E32-B780-A6ADFDFD05D9}" destId="{9F932AFD-57BC-4F43-8EC4-02B1B45835F3}" srcOrd="0" destOrd="0" presId="urn:microsoft.com/office/officeart/2005/8/layout/vList5"/>
    <dgm:cxn modelId="{2C9BAFAE-B08C-4FCD-A764-B438E4BE0393}" type="presOf" srcId="{E12A5804-D237-47BF-89FC-297FB39E8301}" destId="{9FCD0A8B-C052-4A88-A3E6-A2AC97D74FF7}" srcOrd="0" destOrd="0" presId="urn:microsoft.com/office/officeart/2005/8/layout/vList5"/>
    <dgm:cxn modelId="{93FF2F72-047F-4889-99B7-6D92712ABBD9}" type="presOf" srcId="{531FA1E1-95EB-466A-A6D0-1BB8E78ABC49}" destId="{400A8492-B5AB-47C5-BA44-0108C2FB0E24}" srcOrd="0" destOrd="1" presId="urn:microsoft.com/office/officeart/2005/8/layout/vList5"/>
    <dgm:cxn modelId="{1FA8E8D7-F63C-419C-9FF4-5DFA6EDD2F8D}" srcId="{DDFF8FE7-C2AD-4E32-B780-A6ADFDFD05D9}" destId="{9AA13EB6-8EC9-422E-BC99-193F5F8E2756}" srcOrd="0" destOrd="0" parTransId="{D9976400-5564-4355-AF8B-060BEE2238FE}" sibTransId="{B89C4F6E-1F3C-47B0-BA8F-6653CEC01C67}"/>
    <dgm:cxn modelId="{6A334615-BD65-4C49-9F7F-2880F70432BC}" type="presParOf" srcId="{9FCD0A8B-C052-4A88-A3E6-A2AC97D74FF7}" destId="{57BD2116-6965-436E-A42F-B7273355FD8D}" srcOrd="0" destOrd="0" presId="urn:microsoft.com/office/officeart/2005/8/layout/vList5"/>
    <dgm:cxn modelId="{C1415C27-7C01-40A8-BEEB-6634E6BF6F2A}" type="presParOf" srcId="{57BD2116-6965-436E-A42F-B7273355FD8D}" destId="{B7E59DEE-2A73-473C-AA10-101FD756BD5F}" srcOrd="0" destOrd="0" presId="urn:microsoft.com/office/officeart/2005/8/layout/vList5"/>
    <dgm:cxn modelId="{23C9CA3C-1E7F-402D-9868-452C21EC27F4}" type="presParOf" srcId="{57BD2116-6965-436E-A42F-B7273355FD8D}" destId="{2B0914D1-0A31-4BBE-8466-9523C1396E9B}" srcOrd="1" destOrd="0" presId="urn:microsoft.com/office/officeart/2005/8/layout/vList5"/>
    <dgm:cxn modelId="{E0C47ABB-1781-4674-BB9E-57DCE6699959}" type="presParOf" srcId="{9FCD0A8B-C052-4A88-A3E6-A2AC97D74FF7}" destId="{5DC19554-F4CE-4D07-966A-672880ABDA57}" srcOrd="1" destOrd="0" presId="urn:microsoft.com/office/officeart/2005/8/layout/vList5"/>
    <dgm:cxn modelId="{97C6C672-1D71-4BD6-9AB9-F334D0A8E169}" type="presParOf" srcId="{9FCD0A8B-C052-4A88-A3E6-A2AC97D74FF7}" destId="{2F6EAB79-DF4D-4928-8FEB-3F112D58AF8A}" srcOrd="2" destOrd="0" presId="urn:microsoft.com/office/officeart/2005/8/layout/vList5"/>
    <dgm:cxn modelId="{2072C334-4B05-4268-B8E1-C7FA6711B62C}" type="presParOf" srcId="{2F6EAB79-DF4D-4928-8FEB-3F112D58AF8A}" destId="{1CB2C6DD-D061-43EB-BB23-B0FDD92046E9}" srcOrd="0" destOrd="0" presId="urn:microsoft.com/office/officeart/2005/8/layout/vList5"/>
    <dgm:cxn modelId="{E49FAC8F-89E2-4901-BD18-B47D1BB60E4E}" type="presParOf" srcId="{2F6EAB79-DF4D-4928-8FEB-3F112D58AF8A}" destId="{9E967E23-A9B8-400F-BC66-C7907162BDA9}" srcOrd="1" destOrd="0" presId="urn:microsoft.com/office/officeart/2005/8/layout/vList5"/>
    <dgm:cxn modelId="{C4EFD131-6F77-44A8-8EAB-3F57C83815ED}" type="presParOf" srcId="{9FCD0A8B-C052-4A88-A3E6-A2AC97D74FF7}" destId="{B720CDB6-CF2B-4971-B438-D6B16AA6CEE0}" srcOrd="3" destOrd="0" presId="urn:microsoft.com/office/officeart/2005/8/layout/vList5"/>
    <dgm:cxn modelId="{28DD0A17-6182-4E77-96FF-21C27525849A}" type="presParOf" srcId="{9FCD0A8B-C052-4A88-A3E6-A2AC97D74FF7}" destId="{8BBDBE29-0024-4B04-8632-E61A67F08A2E}" srcOrd="4" destOrd="0" presId="urn:microsoft.com/office/officeart/2005/8/layout/vList5"/>
    <dgm:cxn modelId="{7A88C198-348E-4FBB-9C49-F061A6F73184}" type="presParOf" srcId="{8BBDBE29-0024-4B04-8632-E61A67F08A2E}" destId="{62851C39-81EB-42EB-8D0B-0855BF9474D1}" srcOrd="0" destOrd="0" presId="urn:microsoft.com/office/officeart/2005/8/layout/vList5"/>
    <dgm:cxn modelId="{FC3B48A8-6C7D-4E30-B636-054143087D31}" type="presParOf" srcId="{8BBDBE29-0024-4B04-8632-E61A67F08A2E}" destId="{400A8492-B5AB-47C5-BA44-0108C2FB0E24}" srcOrd="1" destOrd="0" presId="urn:microsoft.com/office/officeart/2005/8/layout/vList5"/>
    <dgm:cxn modelId="{1AE44DCE-2CFC-4D3A-91E5-33016290BE0C}" type="presParOf" srcId="{9FCD0A8B-C052-4A88-A3E6-A2AC97D74FF7}" destId="{BF0E8B2E-9CF9-45E2-8480-74EF4E06043C}" srcOrd="5" destOrd="0" presId="urn:microsoft.com/office/officeart/2005/8/layout/vList5"/>
    <dgm:cxn modelId="{7D316CAD-CB83-4F3C-865B-7D1B6B67B37E}" type="presParOf" srcId="{9FCD0A8B-C052-4A88-A3E6-A2AC97D74FF7}" destId="{7B636173-7AA7-4496-962A-BBBBB2CB192E}" srcOrd="6" destOrd="0" presId="urn:microsoft.com/office/officeart/2005/8/layout/vList5"/>
    <dgm:cxn modelId="{7496E509-43BB-407B-B806-BA8F0CB8B08A}" type="presParOf" srcId="{7B636173-7AA7-4496-962A-BBBBB2CB192E}" destId="{8ED450D2-FB4A-4FA0-88B3-6EDFAF4E6C2B}" srcOrd="0" destOrd="0" presId="urn:microsoft.com/office/officeart/2005/8/layout/vList5"/>
    <dgm:cxn modelId="{FC980143-FEDA-4AD8-B879-71A9E751F205}" type="presParOf" srcId="{7B636173-7AA7-4496-962A-BBBBB2CB192E}" destId="{DA7F94FE-6A58-4213-A7C3-A223846AA4DA}" srcOrd="1" destOrd="0" presId="urn:microsoft.com/office/officeart/2005/8/layout/vList5"/>
    <dgm:cxn modelId="{01DCAB55-8138-46EC-932E-02C1A0F883E9}" type="presParOf" srcId="{9FCD0A8B-C052-4A88-A3E6-A2AC97D74FF7}" destId="{D411B5E3-9E71-4F22-93B8-5313049CD9EF}" srcOrd="7" destOrd="0" presId="urn:microsoft.com/office/officeart/2005/8/layout/vList5"/>
    <dgm:cxn modelId="{84493A6E-C386-4139-846E-3C7F288F8462}" type="presParOf" srcId="{9FCD0A8B-C052-4A88-A3E6-A2AC97D74FF7}" destId="{AD6FB847-8488-4FC1-8C95-CA4759FE9F29}" srcOrd="8" destOrd="0" presId="urn:microsoft.com/office/officeart/2005/8/layout/vList5"/>
    <dgm:cxn modelId="{67EC3215-8901-48F1-B4AA-60BFB3A9691F}" type="presParOf" srcId="{AD6FB847-8488-4FC1-8C95-CA4759FE9F29}" destId="{9F932AFD-57BC-4F43-8EC4-02B1B45835F3}" srcOrd="0" destOrd="0" presId="urn:microsoft.com/office/officeart/2005/8/layout/vList5"/>
    <dgm:cxn modelId="{65522824-C35D-450A-A917-2662AAC08462}" type="presParOf" srcId="{AD6FB847-8488-4FC1-8C95-CA4759FE9F29}" destId="{B7E9A8E0-5D24-4CC5-9890-084631FA93C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A28C6E9B-9B93-479F-B9B9-E3C6542E2177}" type="doc">
      <dgm:prSet loTypeId="urn:microsoft.com/office/officeart/2009/3/layout/StepUpProcess" loCatId="process" qsTypeId="urn:microsoft.com/office/officeart/2005/8/quickstyle/simple1" qsCatId="simple" csTypeId="urn:microsoft.com/office/officeart/2005/8/colors/accent3_4" csCatId="accent3" phldr="1"/>
      <dgm:spPr/>
      <dgm:t>
        <a:bodyPr/>
        <a:lstStyle/>
        <a:p>
          <a:endParaRPr lang="es-ES"/>
        </a:p>
      </dgm:t>
    </dgm:pt>
    <dgm:pt modelId="{44AF1FB5-BA5C-40BB-B75B-CFE40C81BFC2}">
      <dgm:prSet phldrT="[Text]"/>
      <dgm:spPr/>
      <dgm:t>
        <a:bodyPr/>
        <a:lstStyle/>
        <a:p>
          <a:r>
            <a:rPr lang="es-ES" dirty="0" smtClean="0"/>
            <a:t>1) Surge un CASO CONCRETO</a:t>
          </a:r>
          <a:endParaRPr lang="es-ES" dirty="0"/>
        </a:p>
      </dgm:t>
    </dgm:pt>
    <dgm:pt modelId="{19E2596D-9CCA-4F25-823E-91CBFD8451EA}" type="parTrans" cxnId="{E60A0DF9-CA44-4629-B056-9A3278365EA9}">
      <dgm:prSet/>
      <dgm:spPr/>
      <dgm:t>
        <a:bodyPr/>
        <a:lstStyle/>
        <a:p>
          <a:endParaRPr lang="es-ES"/>
        </a:p>
      </dgm:t>
    </dgm:pt>
    <dgm:pt modelId="{670DB84E-FA97-4FE0-9FA0-A1E35F1B7BC7}" type="sibTrans" cxnId="{E60A0DF9-CA44-4629-B056-9A3278365EA9}">
      <dgm:prSet/>
      <dgm:spPr/>
      <dgm:t>
        <a:bodyPr/>
        <a:lstStyle/>
        <a:p>
          <a:endParaRPr lang="es-ES"/>
        </a:p>
      </dgm:t>
    </dgm:pt>
    <dgm:pt modelId="{141C5934-955F-40DB-863C-E3BE0515CDAB}">
      <dgm:prSet phldrT="[Text]"/>
      <dgm:spPr/>
      <dgm:t>
        <a:bodyPr/>
        <a:lstStyle/>
        <a:p>
          <a:r>
            <a:rPr lang="es-ES" dirty="0" smtClean="0"/>
            <a:t>2) Aplicación literal de esa respuesta</a:t>
          </a:r>
          <a:endParaRPr lang="es-ES" dirty="0"/>
        </a:p>
      </dgm:t>
    </dgm:pt>
    <dgm:pt modelId="{D12D8ED3-9A59-46FD-8FD7-7A7D9E4250EE}" type="parTrans" cxnId="{EA6A882A-3733-426A-B771-557B6703914A}">
      <dgm:prSet/>
      <dgm:spPr/>
      <dgm:t>
        <a:bodyPr/>
        <a:lstStyle/>
        <a:p>
          <a:endParaRPr lang="es-ES"/>
        </a:p>
      </dgm:t>
    </dgm:pt>
    <dgm:pt modelId="{329616AC-9428-4AC2-9B3A-134532F28B04}" type="sibTrans" cxnId="{EA6A882A-3733-426A-B771-557B6703914A}">
      <dgm:prSet/>
      <dgm:spPr/>
      <dgm:t>
        <a:bodyPr/>
        <a:lstStyle/>
        <a:p>
          <a:endParaRPr lang="es-ES"/>
        </a:p>
      </dgm:t>
    </dgm:pt>
    <dgm:pt modelId="{C50E0A7D-C903-4B4B-B1D2-97A2C9C5DC87}">
      <dgm:prSet phldrT="[Text]"/>
      <dgm:spPr/>
      <dgm:t>
        <a:bodyPr/>
        <a:lstStyle/>
        <a:p>
          <a:r>
            <a:rPr lang="es-ES" dirty="0" smtClean="0"/>
            <a:t>La doctrina se expande más allá de sus límites</a:t>
          </a:r>
          <a:endParaRPr lang="es-ES" dirty="0"/>
        </a:p>
      </dgm:t>
    </dgm:pt>
    <dgm:pt modelId="{28190D77-85B7-4C2D-AFE1-A3B252A1839A}" type="parTrans" cxnId="{7408871F-DEF0-4604-BDF4-C1FDCF9F7B7C}">
      <dgm:prSet/>
      <dgm:spPr/>
      <dgm:t>
        <a:bodyPr/>
        <a:lstStyle/>
        <a:p>
          <a:endParaRPr lang="es-ES"/>
        </a:p>
      </dgm:t>
    </dgm:pt>
    <dgm:pt modelId="{13C06128-5B13-4C05-9DFC-D817637C00D4}" type="sibTrans" cxnId="{7408871F-DEF0-4604-BDF4-C1FDCF9F7B7C}">
      <dgm:prSet/>
      <dgm:spPr/>
      <dgm:t>
        <a:bodyPr/>
        <a:lstStyle/>
        <a:p>
          <a:endParaRPr lang="es-ES"/>
        </a:p>
      </dgm:t>
    </dgm:pt>
    <dgm:pt modelId="{1839EF86-7F70-454D-98AA-6F378EA74AA7}">
      <dgm:prSet phldrT="[Text]"/>
      <dgm:spPr/>
      <dgm:t>
        <a:bodyPr/>
        <a:lstStyle/>
        <a:p>
          <a:r>
            <a:rPr lang="es-ES" dirty="0" smtClean="0"/>
            <a:t>3) La EXPANSIÓN deviene ridícula</a:t>
          </a:r>
          <a:endParaRPr lang="es-ES" dirty="0"/>
        </a:p>
      </dgm:t>
    </dgm:pt>
    <dgm:pt modelId="{B9C1B8AC-D34B-4D6E-A837-6DF89AC44646}" type="parTrans" cxnId="{0166C7B0-040E-4982-AAB2-EEBC12642EF5}">
      <dgm:prSet/>
      <dgm:spPr/>
      <dgm:t>
        <a:bodyPr/>
        <a:lstStyle/>
        <a:p>
          <a:endParaRPr lang="es-ES"/>
        </a:p>
      </dgm:t>
    </dgm:pt>
    <dgm:pt modelId="{14B76457-80CD-4740-8D55-E8BC1DB83FDD}" type="sibTrans" cxnId="{0166C7B0-040E-4982-AAB2-EEBC12642EF5}">
      <dgm:prSet/>
      <dgm:spPr/>
      <dgm:t>
        <a:bodyPr/>
        <a:lstStyle/>
        <a:p>
          <a:endParaRPr lang="es-ES"/>
        </a:p>
      </dgm:t>
    </dgm:pt>
    <dgm:pt modelId="{D60FE458-7694-46BB-9B88-C015D459D84E}">
      <dgm:prSet phldrT="[Text]"/>
      <dgm:spPr/>
      <dgm:t>
        <a:bodyPr/>
        <a:lstStyle/>
        <a:p>
          <a:r>
            <a:rPr lang="es-ES" dirty="0" smtClean="0"/>
            <a:t>Proceso de CORRECCIÓN DEL EXCESO</a:t>
          </a:r>
          <a:endParaRPr lang="es-ES" dirty="0"/>
        </a:p>
      </dgm:t>
    </dgm:pt>
    <dgm:pt modelId="{96954DC6-5C7F-40FF-B892-90BCF9E3AA3E}" type="parTrans" cxnId="{199CA3DE-626C-4099-98DB-C552AEAEA5A7}">
      <dgm:prSet/>
      <dgm:spPr/>
      <dgm:t>
        <a:bodyPr/>
        <a:lstStyle/>
        <a:p>
          <a:endParaRPr lang="es-ES"/>
        </a:p>
      </dgm:t>
    </dgm:pt>
    <dgm:pt modelId="{0B4D3B5C-51FB-463D-80E8-E5E5BBC19B94}" type="sibTrans" cxnId="{199CA3DE-626C-4099-98DB-C552AEAEA5A7}">
      <dgm:prSet/>
      <dgm:spPr/>
      <dgm:t>
        <a:bodyPr/>
        <a:lstStyle/>
        <a:p>
          <a:endParaRPr lang="es-ES"/>
        </a:p>
      </dgm:t>
    </dgm:pt>
    <dgm:pt modelId="{2B6F3A5A-0504-45AD-B7C9-398E3026FD7D}">
      <dgm:prSet phldrT="[Text]"/>
      <dgm:spPr/>
      <dgm:t>
        <a:bodyPr/>
        <a:lstStyle/>
        <a:p>
          <a:r>
            <a:rPr lang="es-ES" dirty="0" smtClean="0"/>
            <a:t>Respuesta concreta por un tribunal</a:t>
          </a:r>
          <a:endParaRPr lang="es-ES" dirty="0"/>
        </a:p>
      </dgm:t>
    </dgm:pt>
    <dgm:pt modelId="{E12EBCD9-2AA6-4404-AE7F-300CF0CC84CE}" type="sibTrans" cxnId="{61529E6B-39C6-4DBE-A651-3BE36A7D4F3B}">
      <dgm:prSet/>
      <dgm:spPr/>
      <dgm:t>
        <a:bodyPr/>
        <a:lstStyle/>
        <a:p>
          <a:endParaRPr lang="es-ES"/>
        </a:p>
      </dgm:t>
    </dgm:pt>
    <dgm:pt modelId="{B455CABA-9235-4BCC-96EF-F6366EAA8FC1}" type="parTrans" cxnId="{61529E6B-39C6-4DBE-A651-3BE36A7D4F3B}">
      <dgm:prSet/>
      <dgm:spPr/>
      <dgm:t>
        <a:bodyPr/>
        <a:lstStyle/>
        <a:p>
          <a:endParaRPr lang="es-ES"/>
        </a:p>
      </dgm:t>
    </dgm:pt>
    <dgm:pt modelId="{961566D7-4EF1-4B23-AE8B-5EB5E7655A9E}" type="pres">
      <dgm:prSet presAssocID="{A28C6E9B-9B93-479F-B9B9-E3C6542E2177}" presName="rootnode" presStyleCnt="0">
        <dgm:presLayoutVars>
          <dgm:chMax/>
          <dgm:chPref/>
          <dgm:dir/>
          <dgm:animLvl val="lvl"/>
        </dgm:presLayoutVars>
      </dgm:prSet>
      <dgm:spPr/>
      <dgm:t>
        <a:bodyPr/>
        <a:lstStyle/>
        <a:p>
          <a:endParaRPr lang="es-ES"/>
        </a:p>
      </dgm:t>
    </dgm:pt>
    <dgm:pt modelId="{C33BA451-49C7-4BAF-91DB-24E234075694}" type="pres">
      <dgm:prSet presAssocID="{44AF1FB5-BA5C-40BB-B75B-CFE40C81BFC2}" presName="composite" presStyleCnt="0"/>
      <dgm:spPr/>
    </dgm:pt>
    <dgm:pt modelId="{18C786DC-6DB2-4A94-8C46-FE20CF7BECD4}" type="pres">
      <dgm:prSet presAssocID="{44AF1FB5-BA5C-40BB-B75B-CFE40C81BFC2}" presName="LShape" presStyleLbl="alignNode1" presStyleIdx="0" presStyleCnt="5"/>
      <dgm:spPr/>
    </dgm:pt>
    <dgm:pt modelId="{3114370E-7BF2-4B04-BBD9-0674312703A2}" type="pres">
      <dgm:prSet presAssocID="{44AF1FB5-BA5C-40BB-B75B-CFE40C81BFC2}" presName="ParentText" presStyleLbl="revTx" presStyleIdx="0" presStyleCnt="3">
        <dgm:presLayoutVars>
          <dgm:chMax val="0"/>
          <dgm:chPref val="0"/>
          <dgm:bulletEnabled val="1"/>
        </dgm:presLayoutVars>
      </dgm:prSet>
      <dgm:spPr/>
      <dgm:t>
        <a:bodyPr/>
        <a:lstStyle/>
        <a:p>
          <a:endParaRPr lang="es-ES"/>
        </a:p>
      </dgm:t>
    </dgm:pt>
    <dgm:pt modelId="{E031C251-F812-46A3-A0C8-EE3BD7D1AF65}" type="pres">
      <dgm:prSet presAssocID="{44AF1FB5-BA5C-40BB-B75B-CFE40C81BFC2}" presName="Triangle" presStyleLbl="alignNode1" presStyleIdx="1" presStyleCnt="5"/>
      <dgm:spPr/>
    </dgm:pt>
    <dgm:pt modelId="{BB922085-F4FD-4602-BCDD-5FF629BC0431}" type="pres">
      <dgm:prSet presAssocID="{670DB84E-FA97-4FE0-9FA0-A1E35F1B7BC7}" presName="sibTrans" presStyleCnt="0"/>
      <dgm:spPr/>
    </dgm:pt>
    <dgm:pt modelId="{D26F8F3E-72EB-465D-8BDD-8F54955CAC39}" type="pres">
      <dgm:prSet presAssocID="{670DB84E-FA97-4FE0-9FA0-A1E35F1B7BC7}" presName="space" presStyleCnt="0"/>
      <dgm:spPr/>
    </dgm:pt>
    <dgm:pt modelId="{B21DBF10-9A09-40FB-BEB0-B82A92DB3DE7}" type="pres">
      <dgm:prSet presAssocID="{141C5934-955F-40DB-863C-E3BE0515CDAB}" presName="composite" presStyleCnt="0"/>
      <dgm:spPr/>
    </dgm:pt>
    <dgm:pt modelId="{4AD2F1A0-EC92-426A-A24C-985666C55167}" type="pres">
      <dgm:prSet presAssocID="{141C5934-955F-40DB-863C-E3BE0515CDAB}" presName="LShape" presStyleLbl="alignNode1" presStyleIdx="2" presStyleCnt="5"/>
      <dgm:spPr/>
    </dgm:pt>
    <dgm:pt modelId="{3DCF41D8-E535-4553-9965-BD39ADCEFA62}" type="pres">
      <dgm:prSet presAssocID="{141C5934-955F-40DB-863C-E3BE0515CDAB}" presName="ParentText" presStyleLbl="revTx" presStyleIdx="1" presStyleCnt="3">
        <dgm:presLayoutVars>
          <dgm:chMax val="0"/>
          <dgm:chPref val="0"/>
          <dgm:bulletEnabled val="1"/>
        </dgm:presLayoutVars>
      </dgm:prSet>
      <dgm:spPr/>
      <dgm:t>
        <a:bodyPr/>
        <a:lstStyle/>
        <a:p>
          <a:endParaRPr lang="es-ES"/>
        </a:p>
      </dgm:t>
    </dgm:pt>
    <dgm:pt modelId="{85D8E9DA-6282-4336-809E-9664FAD8E78D}" type="pres">
      <dgm:prSet presAssocID="{141C5934-955F-40DB-863C-E3BE0515CDAB}" presName="Triangle" presStyleLbl="alignNode1" presStyleIdx="3" presStyleCnt="5"/>
      <dgm:spPr/>
    </dgm:pt>
    <dgm:pt modelId="{284006E1-AAC9-41E7-89C0-F14B52F391A0}" type="pres">
      <dgm:prSet presAssocID="{329616AC-9428-4AC2-9B3A-134532F28B04}" presName="sibTrans" presStyleCnt="0"/>
      <dgm:spPr/>
    </dgm:pt>
    <dgm:pt modelId="{29134BDE-A1C6-4129-8971-0F2E05BA17C5}" type="pres">
      <dgm:prSet presAssocID="{329616AC-9428-4AC2-9B3A-134532F28B04}" presName="space" presStyleCnt="0"/>
      <dgm:spPr/>
    </dgm:pt>
    <dgm:pt modelId="{CD2D13ED-0256-487C-AA56-2CDC7099CB7A}" type="pres">
      <dgm:prSet presAssocID="{1839EF86-7F70-454D-98AA-6F378EA74AA7}" presName="composite" presStyleCnt="0"/>
      <dgm:spPr/>
    </dgm:pt>
    <dgm:pt modelId="{9433C8E2-031B-464A-A48E-E49E19CF1E54}" type="pres">
      <dgm:prSet presAssocID="{1839EF86-7F70-454D-98AA-6F378EA74AA7}" presName="LShape" presStyleLbl="alignNode1" presStyleIdx="4" presStyleCnt="5"/>
      <dgm:spPr/>
    </dgm:pt>
    <dgm:pt modelId="{2A621F33-C75B-4FD0-89F3-A25B9F6B18B1}" type="pres">
      <dgm:prSet presAssocID="{1839EF86-7F70-454D-98AA-6F378EA74AA7}" presName="ParentText" presStyleLbl="revTx" presStyleIdx="2" presStyleCnt="3">
        <dgm:presLayoutVars>
          <dgm:chMax val="0"/>
          <dgm:chPref val="0"/>
          <dgm:bulletEnabled val="1"/>
        </dgm:presLayoutVars>
      </dgm:prSet>
      <dgm:spPr/>
      <dgm:t>
        <a:bodyPr/>
        <a:lstStyle/>
        <a:p>
          <a:endParaRPr lang="es-ES"/>
        </a:p>
      </dgm:t>
    </dgm:pt>
  </dgm:ptLst>
  <dgm:cxnLst>
    <dgm:cxn modelId="{2781BF90-DFCF-4C4E-84B2-40D9589600A6}" type="presOf" srcId="{2B6F3A5A-0504-45AD-B7C9-398E3026FD7D}" destId="{3114370E-7BF2-4B04-BBD9-0674312703A2}" srcOrd="0" destOrd="1" presId="urn:microsoft.com/office/officeart/2009/3/layout/StepUpProcess"/>
    <dgm:cxn modelId="{199CA3DE-626C-4099-98DB-C552AEAEA5A7}" srcId="{1839EF86-7F70-454D-98AA-6F378EA74AA7}" destId="{D60FE458-7694-46BB-9B88-C015D459D84E}" srcOrd="0" destOrd="0" parTransId="{96954DC6-5C7F-40FF-B892-90BCF9E3AA3E}" sibTransId="{0B4D3B5C-51FB-463D-80E8-E5E5BBC19B94}"/>
    <dgm:cxn modelId="{EA6A882A-3733-426A-B771-557B6703914A}" srcId="{A28C6E9B-9B93-479F-B9B9-E3C6542E2177}" destId="{141C5934-955F-40DB-863C-E3BE0515CDAB}" srcOrd="1" destOrd="0" parTransId="{D12D8ED3-9A59-46FD-8FD7-7A7D9E4250EE}" sibTransId="{329616AC-9428-4AC2-9B3A-134532F28B04}"/>
    <dgm:cxn modelId="{25E45FFC-3FBF-4F19-B06E-0035117D4034}" type="presOf" srcId="{1839EF86-7F70-454D-98AA-6F378EA74AA7}" destId="{2A621F33-C75B-4FD0-89F3-A25B9F6B18B1}" srcOrd="0" destOrd="0" presId="urn:microsoft.com/office/officeart/2009/3/layout/StepUpProcess"/>
    <dgm:cxn modelId="{0B22F5DB-0610-4DD1-8FB5-4C3CE79962B5}" type="presOf" srcId="{A28C6E9B-9B93-479F-B9B9-E3C6542E2177}" destId="{961566D7-4EF1-4B23-AE8B-5EB5E7655A9E}" srcOrd="0" destOrd="0" presId="urn:microsoft.com/office/officeart/2009/3/layout/StepUpProcess"/>
    <dgm:cxn modelId="{E60A0DF9-CA44-4629-B056-9A3278365EA9}" srcId="{A28C6E9B-9B93-479F-B9B9-E3C6542E2177}" destId="{44AF1FB5-BA5C-40BB-B75B-CFE40C81BFC2}" srcOrd="0" destOrd="0" parTransId="{19E2596D-9CCA-4F25-823E-91CBFD8451EA}" sibTransId="{670DB84E-FA97-4FE0-9FA0-A1E35F1B7BC7}"/>
    <dgm:cxn modelId="{61529E6B-39C6-4DBE-A651-3BE36A7D4F3B}" srcId="{44AF1FB5-BA5C-40BB-B75B-CFE40C81BFC2}" destId="{2B6F3A5A-0504-45AD-B7C9-398E3026FD7D}" srcOrd="0" destOrd="0" parTransId="{B455CABA-9235-4BCC-96EF-F6366EAA8FC1}" sibTransId="{E12EBCD9-2AA6-4404-AE7F-300CF0CC84CE}"/>
    <dgm:cxn modelId="{7408871F-DEF0-4604-BDF4-C1FDCF9F7B7C}" srcId="{141C5934-955F-40DB-863C-E3BE0515CDAB}" destId="{C50E0A7D-C903-4B4B-B1D2-97A2C9C5DC87}" srcOrd="0" destOrd="0" parTransId="{28190D77-85B7-4C2D-AFE1-A3B252A1839A}" sibTransId="{13C06128-5B13-4C05-9DFC-D817637C00D4}"/>
    <dgm:cxn modelId="{209A33CB-52A5-4D1E-BCB0-EC58115EB455}" type="presOf" srcId="{141C5934-955F-40DB-863C-E3BE0515CDAB}" destId="{3DCF41D8-E535-4553-9965-BD39ADCEFA62}" srcOrd="0" destOrd="0" presId="urn:microsoft.com/office/officeart/2009/3/layout/StepUpProcess"/>
    <dgm:cxn modelId="{EFEF022C-BBC8-4BF1-B0AB-1ED8690C0700}" type="presOf" srcId="{44AF1FB5-BA5C-40BB-B75B-CFE40C81BFC2}" destId="{3114370E-7BF2-4B04-BBD9-0674312703A2}" srcOrd="0" destOrd="0" presId="urn:microsoft.com/office/officeart/2009/3/layout/StepUpProcess"/>
    <dgm:cxn modelId="{B2AA84B7-192F-45BD-8411-3F14C151371C}" type="presOf" srcId="{D60FE458-7694-46BB-9B88-C015D459D84E}" destId="{2A621F33-C75B-4FD0-89F3-A25B9F6B18B1}" srcOrd="0" destOrd="1" presId="urn:microsoft.com/office/officeart/2009/3/layout/StepUpProcess"/>
    <dgm:cxn modelId="{0166C7B0-040E-4982-AAB2-EEBC12642EF5}" srcId="{A28C6E9B-9B93-479F-B9B9-E3C6542E2177}" destId="{1839EF86-7F70-454D-98AA-6F378EA74AA7}" srcOrd="2" destOrd="0" parTransId="{B9C1B8AC-D34B-4D6E-A837-6DF89AC44646}" sibTransId="{14B76457-80CD-4740-8D55-E8BC1DB83FDD}"/>
    <dgm:cxn modelId="{0E232962-4606-4DEF-A0E6-DBC8E87243F2}" type="presOf" srcId="{C50E0A7D-C903-4B4B-B1D2-97A2C9C5DC87}" destId="{3DCF41D8-E535-4553-9965-BD39ADCEFA62}" srcOrd="0" destOrd="1" presId="urn:microsoft.com/office/officeart/2009/3/layout/StepUpProcess"/>
    <dgm:cxn modelId="{7F253FF9-308D-4E87-B9F9-756D9A905ED1}" type="presParOf" srcId="{961566D7-4EF1-4B23-AE8B-5EB5E7655A9E}" destId="{C33BA451-49C7-4BAF-91DB-24E234075694}" srcOrd="0" destOrd="0" presId="urn:microsoft.com/office/officeart/2009/3/layout/StepUpProcess"/>
    <dgm:cxn modelId="{ACE22B14-4B13-43FC-9E8F-5C4512C37B31}" type="presParOf" srcId="{C33BA451-49C7-4BAF-91DB-24E234075694}" destId="{18C786DC-6DB2-4A94-8C46-FE20CF7BECD4}" srcOrd="0" destOrd="0" presId="urn:microsoft.com/office/officeart/2009/3/layout/StepUpProcess"/>
    <dgm:cxn modelId="{40B96ED3-A6B3-494E-BD47-F7E47C66C4F4}" type="presParOf" srcId="{C33BA451-49C7-4BAF-91DB-24E234075694}" destId="{3114370E-7BF2-4B04-BBD9-0674312703A2}" srcOrd="1" destOrd="0" presId="urn:microsoft.com/office/officeart/2009/3/layout/StepUpProcess"/>
    <dgm:cxn modelId="{EFAC7CF4-F1F9-4BED-BEEF-C745E8537EC7}" type="presParOf" srcId="{C33BA451-49C7-4BAF-91DB-24E234075694}" destId="{E031C251-F812-46A3-A0C8-EE3BD7D1AF65}" srcOrd="2" destOrd="0" presId="urn:microsoft.com/office/officeart/2009/3/layout/StepUpProcess"/>
    <dgm:cxn modelId="{1B0E45A5-F0CA-4974-A314-742E9F2FA142}" type="presParOf" srcId="{961566D7-4EF1-4B23-AE8B-5EB5E7655A9E}" destId="{BB922085-F4FD-4602-BCDD-5FF629BC0431}" srcOrd="1" destOrd="0" presId="urn:microsoft.com/office/officeart/2009/3/layout/StepUpProcess"/>
    <dgm:cxn modelId="{5C9E4AF4-A1A2-46B4-9BBC-3D23EFE7CEDE}" type="presParOf" srcId="{BB922085-F4FD-4602-BCDD-5FF629BC0431}" destId="{D26F8F3E-72EB-465D-8BDD-8F54955CAC39}" srcOrd="0" destOrd="0" presId="urn:microsoft.com/office/officeart/2009/3/layout/StepUpProcess"/>
    <dgm:cxn modelId="{17D25486-21B4-4F80-891F-B2B91BBCAF04}" type="presParOf" srcId="{961566D7-4EF1-4B23-AE8B-5EB5E7655A9E}" destId="{B21DBF10-9A09-40FB-BEB0-B82A92DB3DE7}" srcOrd="2" destOrd="0" presId="urn:microsoft.com/office/officeart/2009/3/layout/StepUpProcess"/>
    <dgm:cxn modelId="{B9D711A7-7663-4BA0-9BD4-1561BF1CF9EA}" type="presParOf" srcId="{B21DBF10-9A09-40FB-BEB0-B82A92DB3DE7}" destId="{4AD2F1A0-EC92-426A-A24C-985666C55167}" srcOrd="0" destOrd="0" presId="urn:microsoft.com/office/officeart/2009/3/layout/StepUpProcess"/>
    <dgm:cxn modelId="{E585A1E3-3920-462B-8F55-49FBBFE9B013}" type="presParOf" srcId="{B21DBF10-9A09-40FB-BEB0-B82A92DB3DE7}" destId="{3DCF41D8-E535-4553-9965-BD39ADCEFA62}" srcOrd="1" destOrd="0" presId="urn:microsoft.com/office/officeart/2009/3/layout/StepUpProcess"/>
    <dgm:cxn modelId="{5F0368ED-E088-4220-B4CE-C99EFC870BCC}" type="presParOf" srcId="{B21DBF10-9A09-40FB-BEB0-B82A92DB3DE7}" destId="{85D8E9DA-6282-4336-809E-9664FAD8E78D}" srcOrd="2" destOrd="0" presId="urn:microsoft.com/office/officeart/2009/3/layout/StepUpProcess"/>
    <dgm:cxn modelId="{64BD84FC-DA68-4AA9-AB8E-A9CBE5EC5FE0}" type="presParOf" srcId="{961566D7-4EF1-4B23-AE8B-5EB5E7655A9E}" destId="{284006E1-AAC9-41E7-89C0-F14B52F391A0}" srcOrd="3" destOrd="0" presId="urn:microsoft.com/office/officeart/2009/3/layout/StepUpProcess"/>
    <dgm:cxn modelId="{868D072C-7200-4490-84E3-D679A6331D4D}" type="presParOf" srcId="{284006E1-AAC9-41E7-89C0-F14B52F391A0}" destId="{29134BDE-A1C6-4129-8971-0F2E05BA17C5}" srcOrd="0" destOrd="0" presId="urn:microsoft.com/office/officeart/2009/3/layout/StepUpProcess"/>
    <dgm:cxn modelId="{BEB53BB3-88EA-4AC6-A68F-231906FAFD1B}" type="presParOf" srcId="{961566D7-4EF1-4B23-AE8B-5EB5E7655A9E}" destId="{CD2D13ED-0256-487C-AA56-2CDC7099CB7A}" srcOrd="4" destOrd="0" presId="urn:microsoft.com/office/officeart/2009/3/layout/StepUpProcess"/>
    <dgm:cxn modelId="{E8CC56D1-5C51-453B-AF71-1A0F450F72ED}" type="presParOf" srcId="{CD2D13ED-0256-487C-AA56-2CDC7099CB7A}" destId="{9433C8E2-031B-464A-A48E-E49E19CF1E54}" srcOrd="0" destOrd="0" presId="urn:microsoft.com/office/officeart/2009/3/layout/StepUpProcess"/>
    <dgm:cxn modelId="{8DFC4F88-B24C-4F2E-B7F4-26BA2D90C626}" type="presParOf" srcId="{CD2D13ED-0256-487C-AA56-2CDC7099CB7A}" destId="{2A621F33-C75B-4FD0-89F3-A25B9F6B18B1}"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0914D1-0A31-4BBE-8466-9523C1396E9B}">
      <dsp:nvSpPr>
        <dsp:cNvPr id="0" name=""/>
        <dsp:cNvSpPr/>
      </dsp:nvSpPr>
      <dsp:spPr>
        <a:xfrm rot="5400000">
          <a:off x="5214267" y="-2153963"/>
          <a:ext cx="763720" cy="5266944"/>
        </a:xfrm>
        <a:prstGeom prst="round2Same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rtl="0">
            <a:lnSpc>
              <a:spcPct val="90000"/>
            </a:lnSpc>
            <a:spcBef>
              <a:spcPct val="0"/>
            </a:spcBef>
            <a:spcAft>
              <a:spcPct val="15000"/>
            </a:spcAft>
            <a:buChar char="••"/>
          </a:pPr>
          <a:r>
            <a:rPr lang="es-ES" sz="1100" b="0" i="0" kern="1200" dirty="0" smtClean="0"/>
            <a:t>No necesario probar ilicitud de cada acuerdo o práctica aisladamente considerada</a:t>
          </a:r>
          <a:endParaRPr lang="es-ES" sz="1100" kern="1200" dirty="0"/>
        </a:p>
      </dsp:txBody>
      <dsp:txXfrm rot="-5400000">
        <a:off x="2962655" y="134931"/>
        <a:ext cx="5229662" cy="689156"/>
      </dsp:txXfrm>
    </dsp:sp>
    <dsp:sp modelId="{B7E59DEE-2A73-473C-AA10-101FD756BD5F}">
      <dsp:nvSpPr>
        <dsp:cNvPr id="0" name=""/>
        <dsp:cNvSpPr/>
      </dsp:nvSpPr>
      <dsp:spPr>
        <a:xfrm>
          <a:off x="0" y="2183"/>
          <a:ext cx="2962656" cy="954650"/>
        </a:xfrm>
        <a:prstGeom prst="roundRect">
          <a:avLst/>
        </a:prstGeom>
        <a:solidFill>
          <a:schemeClr val="accent3">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s-ES" sz="2400" b="0" i="0" kern="1200" dirty="0" smtClean="0"/>
            <a:t>Infracción única</a:t>
          </a:r>
          <a:endParaRPr lang="es-ES" sz="2400" kern="1200" dirty="0"/>
        </a:p>
      </dsp:txBody>
      <dsp:txXfrm>
        <a:off x="46602" y="48785"/>
        <a:ext cx="2869452" cy="861446"/>
      </dsp:txXfrm>
    </dsp:sp>
    <dsp:sp modelId="{9E967E23-A9B8-400F-BC66-C7907162BDA9}">
      <dsp:nvSpPr>
        <dsp:cNvPr id="0" name=""/>
        <dsp:cNvSpPr/>
      </dsp:nvSpPr>
      <dsp:spPr>
        <a:xfrm rot="5400000">
          <a:off x="5214267" y="-1151579"/>
          <a:ext cx="763720" cy="5266944"/>
        </a:xfrm>
        <a:prstGeom prst="round2Same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rtl="0">
            <a:lnSpc>
              <a:spcPct val="90000"/>
            </a:lnSpc>
            <a:spcBef>
              <a:spcPct val="0"/>
            </a:spcBef>
            <a:spcAft>
              <a:spcPct val="15000"/>
            </a:spcAft>
            <a:buChar char="••"/>
          </a:pPr>
          <a:r>
            <a:rPr lang="es-ES" sz="1100" b="0" i="0" kern="1200" dirty="0" smtClean="0"/>
            <a:t>Permite salvar ausencia de prueba en determinados periodos</a:t>
          </a:r>
          <a:endParaRPr lang="es-ES" sz="1100" kern="1200" dirty="0"/>
        </a:p>
        <a:p>
          <a:pPr marL="57150" lvl="1" indent="-57150" algn="l" defTabSz="488950" rtl="0">
            <a:lnSpc>
              <a:spcPct val="90000"/>
            </a:lnSpc>
            <a:spcBef>
              <a:spcPct val="0"/>
            </a:spcBef>
            <a:spcAft>
              <a:spcPct val="15000"/>
            </a:spcAft>
            <a:buChar char="••"/>
          </a:pPr>
          <a:r>
            <a:rPr lang="es-ES" sz="1100" b="0" i="0" kern="1200" dirty="0" smtClean="0"/>
            <a:t>Permite abarcar conductas que de otro modo habrían prescrito (4/5 años)</a:t>
          </a:r>
          <a:endParaRPr lang="es-ES" sz="1100" kern="1200" dirty="0"/>
        </a:p>
      </dsp:txBody>
      <dsp:txXfrm rot="-5400000">
        <a:off x="2962655" y="1137315"/>
        <a:ext cx="5229662" cy="689156"/>
      </dsp:txXfrm>
    </dsp:sp>
    <dsp:sp modelId="{1CB2C6DD-D061-43EB-BB23-B0FDD92046E9}">
      <dsp:nvSpPr>
        <dsp:cNvPr id="0" name=""/>
        <dsp:cNvSpPr/>
      </dsp:nvSpPr>
      <dsp:spPr>
        <a:xfrm>
          <a:off x="0" y="1008108"/>
          <a:ext cx="2962656" cy="954650"/>
        </a:xfrm>
        <a:prstGeom prst="roundRect">
          <a:avLst/>
        </a:prstGeom>
        <a:solidFill>
          <a:schemeClr val="accent3">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s-ES" sz="2400" b="0" i="0" kern="1200" dirty="0" smtClean="0"/>
            <a:t>Infracción continuada </a:t>
          </a:r>
          <a:endParaRPr lang="es-ES" sz="2400" kern="1200" dirty="0"/>
        </a:p>
      </dsp:txBody>
      <dsp:txXfrm>
        <a:off x="46602" y="1054710"/>
        <a:ext cx="2869452" cy="861446"/>
      </dsp:txXfrm>
    </dsp:sp>
    <dsp:sp modelId="{400A8492-B5AB-47C5-BA44-0108C2FB0E24}">
      <dsp:nvSpPr>
        <dsp:cNvPr id="0" name=""/>
        <dsp:cNvSpPr/>
      </dsp:nvSpPr>
      <dsp:spPr>
        <a:xfrm rot="5400000">
          <a:off x="5214267" y="-149196"/>
          <a:ext cx="763720" cy="5266944"/>
        </a:xfrm>
        <a:prstGeom prst="round2Same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rtl="0">
            <a:lnSpc>
              <a:spcPct val="90000"/>
            </a:lnSpc>
            <a:spcBef>
              <a:spcPct val="0"/>
            </a:spcBef>
            <a:spcAft>
              <a:spcPct val="15000"/>
            </a:spcAft>
            <a:buChar char="••"/>
          </a:pPr>
          <a:r>
            <a:rPr lang="es-ES" sz="1100" kern="1200" dirty="0" smtClean="0"/>
            <a:t>Volumen de negocio en mercado afectado</a:t>
          </a:r>
          <a:endParaRPr lang="es-ES" sz="1100" kern="1200" dirty="0"/>
        </a:p>
        <a:p>
          <a:pPr marL="57150" lvl="1" indent="-57150" algn="l" defTabSz="488950" rtl="0">
            <a:lnSpc>
              <a:spcPct val="90000"/>
            </a:lnSpc>
            <a:spcBef>
              <a:spcPct val="0"/>
            </a:spcBef>
            <a:spcAft>
              <a:spcPct val="15000"/>
            </a:spcAft>
            <a:buChar char="••"/>
          </a:pPr>
          <a:r>
            <a:rPr lang="en-US" sz="1100" kern="1200" dirty="0" err="1" smtClean="0"/>
            <a:t>Incremento</a:t>
          </a:r>
          <a:r>
            <a:rPr lang="en-US" sz="1100" kern="1200" dirty="0" smtClean="0"/>
            <a:t> </a:t>
          </a:r>
          <a:r>
            <a:rPr lang="en-US" sz="1100" kern="1200" dirty="0" err="1" smtClean="0"/>
            <a:t>duración</a:t>
          </a:r>
          <a:r>
            <a:rPr lang="en-US" sz="1100" kern="1200" dirty="0" smtClean="0"/>
            <a:t> </a:t>
          </a:r>
          <a:r>
            <a:rPr lang="en-US" sz="1100" kern="1200" dirty="0" err="1" smtClean="0"/>
            <a:t>infracción</a:t>
          </a:r>
          <a:endParaRPr lang="es-ES" sz="1100" kern="1200" dirty="0"/>
        </a:p>
        <a:p>
          <a:pPr marL="57150" lvl="1" indent="-57150" algn="l" defTabSz="488950" rtl="0">
            <a:lnSpc>
              <a:spcPct val="90000"/>
            </a:lnSpc>
            <a:spcBef>
              <a:spcPct val="0"/>
            </a:spcBef>
            <a:spcAft>
              <a:spcPct val="15000"/>
            </a:spcAft>
            <a:buChar char="••"/>
          </a:pPr>
          <a:r>
            <a:rPr lang="es-ES" sz="1100" b="0" i="0" kern="1200" dirty="0" smtClean="0"/>
            <a:t>Tope de la sanción 10% volumen de negocio anual </a:t>
          </a:r>
          <a:r>
            <a:rPr lang="es-ES" sz="1100" b="0" i="0" kern="1200" dirty="0" smtClean="0">
              <a:sym typeface="Wingdings" panose="05000000000000000000" pitchFamily="2" charset="2"/>
            </a:rPr>
            <a:t>doble virtualidad según el caso: espada/escudo</a:t>
          </a:r>
          <a:endParaRPr lang="es-ES" sz="1100" kern="1200" dirty="0"/>
        </a:p>
      </dsp:txBody>
      <dsp:txXfrm rot="-5400000">
        <a:off x="2962655" y="2139698"/>
        <a:ext cx="5229662" cy="689156"/>
      </dsp:txXfrm>
    </dsp:sp>
    <dsp:sp modelId="{62851C39-81EB-42EB-8D0B-0855BF9474D1}">
      <dsp:nvSpPr>
        <dsp:cNvPr id="0" name=""/>
        <dsp:cNvSpPr/>
      </dsp:nvSpPr>
      <dsp:spPr>
        <a:xfrm>
          <a:off x="0" y="2006950"/>
          <a:ext cx="2962656" cy="954650"/>
        </a:xfrm>
        <a:prstGeom prst="roundRect">
          <a:avLst/>
        </a:prstGeom>
        <a:solidFill>
          <a:schemeClr val="accent3">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s-ES" sz="2400" b="0" i="0" kern="1200" dirty="0" smtClean="0"/>
            <a:t>Sanción única</a:t>
          </a:r>
          <a:endParaRPr lang="es-ES" sz="2400" kern="1200" dirty="0"/>
        </a:p>
      </dsp:txBody>
      <dsp:txXfrm>
        <a:off x="46602" y="2053552"/>
        <a:ext cx="2869452" cy="861446"/>
      </dsp:txXfrm>
    </dsp:sp>
    <dsp:sp modelId="{DA7F94FE-6A58-4213-A7C3-A223846AA4DA}">
      <dsp:nvSpPr>
        <dsp:cNvPr id="0" name=""/>
        <dsp:cNvSpPr/>
      </dsp:nvSpPr>
      <dsp:spPr>
        <a:xfrm rot="5400000">
          <a:off x="5214267" y="853187"/>
          <a:ext cx="763720" cy="5266944"/>
        </a:xfrm>
        <a:prstGeom prst="round2Same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rtl="0">
            <a:lnSpc>
              <a:spcPct val="90000"/>
            </a:lnSpc>
            <a:spcBef>
              <a:spcPct val="0"/>
            </a:spcBef>
            <a:spcAft>
              <a:spcPct val="15000"/>
            </a:spcAft>
            <a:buChar char="••"/>
          </a:pPr>
          <a:r>
            <a:rPr lang="es-ES" sz="1100" kern="1200" dirty="0" smtClean="0"/>
            <a:t>Alcance de la solicitud</a:t>
          </a:r>
          <a:endParaRPr lang="es-ES" sz="1100" kern="1200" dirty="0"/>
        </a:p>
      </dsp:txBody>
      <dsp:txXfrm rot="-5400000">
        <a:off x="2962655" y="3142081"/>
        <a:ext cx="5229662" cy="689156"/>
      </dsp:txXfrm>
    </dsp:sp>
    <dsp:sp modelId="{8ED450D2-FB4A-4FA0-88B3-6EDFAF4E6C2B}">
      <dsp:nvSpPr>
        <dsp:cNvPr id="0" name=""/>
        <dsp:cNvSpPr/>
      </dsp:nvSpPr>
      <dsp:spPr>
        <a:xfrm>
          <a:off x="0" y="3003882"/>
          <a:ext cx="2962656" cy="954650"/>
        </a:xfrm>
        <a:prstGeom prst="roundRect">
          <a:avLst/>
        </a:prstGeom>
        <a:solidFill>
          <a:schemeClr val="accent3">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s-ES" sz="2400" b="0" i="0" kern="1200" dirty="0" smtClean="0"/>
            <a:t>Solicitudes de clemencia</a:t>
          </a:r>
          <a:endParaRPr lang="es-ES" sz="2400" kern="1200" dirty="0"/>
        </a:p>
      </dsp:txBody>
      <dsp:txXfrm>
        <a:off x="46602" y="3050484"/>
        <a:ext cx="2869452" cy="861446"/>
      </dsp:txXfrm>
    </dsp:sp>
    <dsp:sp modelId="{B7E9A8E0-5D24-4CC5-9890-084631FA93CE}">
      <dsp:nvSpPr>
        <dsp:cNvPr id="0" name=""/>
        <dsp:cNvSpPr/>
      </dsp:nvSpPr>
      <dsp:spPr>
        <a:xfrm rot="5400000">
          <a:off x="5214267" y="1855571"/>
          <a:ext cx="763720" cy="5266944"/>
        </a:xfrm>
        <a:prstGeom prst="round2Same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rtl="0">
            <a:lnSpc>
              <a:spcPct val="90000"/>
            </a:lnSpc>
            <a:spcBef>
              <a:spcPct val="0"/>
            </a:spcBef>
            <a:spcAft>
              <a:spcPct val="15000"/>
            </a:spcAft>
            <a:buChar char="••"/>
          </a:pPr>
          <a:r>
            <a:rPr lang="es-ES" sz="1100" b="0" i="0" kern="1200" dirty="0" smtClean="0"/>
            <a:t>Empresa participante en un acuerdo, responsable por todos los daños del cártel, incluso en mercados/productos en los que no opera</a:t>
          </a:r>
          <a:endParaRPr lang="es-ES" sz="1100" kern="1200" dirty="0"/>
        </a:p>
      </dsp:txBody>
      <dsp:txXfrm rot="-5400000">
        <a:off x="2962655" y="4144465"/>
        <a:ext cx="5229662" cy="689156"/>
      </dsp:txXfrm>
    </dsp:sp>
    <dsp:sp modelId="{9F932AFD-57BC-4F43-8EC4-02B1B45835F3}">
      <dsp:nvSpPr>
        <dsp:cNvPr id="0" name=""/>
        <dsp:cNvSpPr/>
      </dsp:nvSpPr>
      <dsp:spPr>
        <a:xfrm>
          <a:off x="0" y="4011717"/>
          <a:ext cx="2962656" cy="954650"/>
        </a:xfrm>
        <a:prstGeom prst="roundRect">
          <a:avLst/>
        </a:prstGeom>
        <a:solidFill>
          <a:schemeClr val="accent3">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s-ES" sz="2400" b="0" i="0" kern="1200" dirty="0" smtClean="0"/>
            <a:t>Daños en proceso civil posterior</a:t>
          </a:r>
          <a:endParaRPr lang="es-ES" sz="2400" kern="1200" dirty="0"/>
        </a:p>
      </dsp:txBody>
      <dsp:txXfrm>
        <a:off x="46602" y="4058319"/>
        <a:ext cx="2869452" cy="8614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C786DC-6DB2-4A94-8C46-FE20CF7BECD4}">
      <dsp:nvSpPr>
        <dsp:cNvPr id="0" name=""/>
        <dsp:cNvSpPr/>
      </dsp:nvSpPr>
      <dsp:spPr>
        <a:xfrm rot="5400000">
          <a:off x="499247" y="1217465"/>
          <a:ext cx="1494073" cy="2486104"/>
        </a:xfrm>
        <a:prstGeom prst="corner">
          <a:avLst>
            <a:gd name="adj1" fmla="val 16120"/>
            <a:gd name="adj2" fmla="val 16110"/>
          </a:avLst>
        </a:prstGeom>
        <a:solidFill>
          <a:schemeClr val="accent3">
            <a:shade val="50000"/>
            <a:hueOff val="0"/>
            <a:satOff val="0"/>
            <a:lumOff val="0"/>
            <a:alphaOff val="0"/>
          </a:schemeClr>
        </a:solidFill>
        <a:ln w="19050" cap="flat" cmpd="sng" algn="ctr">
          <a:solidFill>
            <a:schemeClr val="accent3">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14370E-7BF2-4B04-BBD9-0674312703A2}">
      <dsp:nvSpPr>
        <dsp:cNvPr id="0" name=""/>
        <dsp:cNvSpPr/>
      </dsp:nvSpPr>
      <dsp:spPr>
        <a:xfrm>
          <a:off x="249849" y="1960275"/>
          <a:ext cx="2244469" cy="1967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s-ES" sz="2300" kern="1200" dirty="0" smtClean="0"/>
            <a:t>1) Surge un CASO CONCRETO</a:t>
          </a:r>
          <a:endParaRPr lang="es-ES" sz="2300" kern="1200" dirty="0"/>
        </a:p>
        <a:p>
          <a:pPr marL="171450" lvl="1" indent="-171450" algn="l" defTabSz="800100">
            <a:lnSpc>
              <a:spcPct val="90000"/>
            </a:lnSpc>
            <a:spcBef>
              <a:spcPct val="0"/>
            </a:spcBef>
            <a:spcAft>
              <a:spcPct val="15000"/>
            </a:spcAft>
            <a:buChar char="••"/>
          </a:pPr>
          <a:r>
            <a:rPr lang="es-ES" sz="1800" kern="1200" dirty="0" smtClean="0"/>
            <a:t>Respuesta concreta por un tribunal</a:t>
          </a:r>
          <a:endParaRPr lang="es-ES" sz="1800" kern="1200" dirty="0"/>
        </a:p>
      </dsp:txBody>
      <dsp:txXfrm>
        <a:off x="249849" y="1960275"/>
        <a:ext cx="2244469" cy="1967409"/>
      </dsp:txXfrm>
    </dsp:sp>
    <dsp:sp modelId="{E031C251-F812-46A3-A0C8-EE3BD7D1AF65}">
      <dsp:nvSpPr>
        <dsp:cNvPr id="0" name=""/>
        <dsp:cNvSpPr/>
      </dsp:nvSpPr>
      <dsp:spPr>
        <a:xfrm>
          <a:off x="2070833" y="1034435"/>
          <a:ext cx="423484" cy="423484"/>
        </a:xfrm>
        <a:prstGeom prst="triangle">
          <a:avLst>
            <a:gd name="adj" fmla="val 100000"/>
          </a:avLst>
        </a:prstGeom>
        <a:solidFill>
          <a:schemeClr val="accent3">
            <a:shade val="50000"/>
            <a:hueOff val="107022"/>
            <a:satOff val="-1708"/>
            <a:lumOff val="16443"/>
            <a:alphaOff val="0"/>
          </a:schemeClr>
        </a:solidFill>
        <a:ln w="19050" cap="flat" cmpd="sng" algn="ctr">
          <a:solidFill>
            <a:schemeClr val="accent3">
              <a:shade val="50000"/>
              <a:hueOff val="107022"/>
              <a:satOff val="-1708"/>
              <a:lumOff val="1644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D2F1A0-EC92-426A-A24C-985666C55167}">
      <dsp:nvSpPr>
        <dsp:cNvPr id="0" name=""/>
        <dsp:cNvSpPr/>
      </dsp:nvSpPr>
      <dsp:spPr>
        <a:xfrm rot="5400000">
          <a:off x="3246916" y="537552"/>
          <a:ext cx="1494073" cy="2486104"/>
        </a:xfrm>
        <a:prstGeom prst="corner">
          <a:avLst>
            <a:gd name="adj1" fmla="val 16120"/>
            <a:gd name="adj2" fmla="val 16110"/>
          </a:avLst>
        </a:prstGeom>
        <a:solidFill>
          <a:schemeClr val="accent3">
            <a:shade val="50000"/>
            <a:hueOff val="214044"/>
            <a:satOff val="-3415"/>
            <a:lumOff val="32886"/>
            <a:alphaOff val="0"/>
          </a:schemeClr>
        </a:solidFill>
        <a:ln w="19050" cap="flat" cmpd="sng" algn="ctr">
          <a:solidFill>
            <a:schemeClr val="accent3">
              <a:shade val="50000"/>
              <a:hueOff val="214044"/>
              <a:satOff val="-3415"/>
              <a:lumOff val="328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CF41D8-E535-4553-9965-BD39ADCEFA62}">
      <dsp:nvSpPr>
        <dsp:cNvPr id="0" name=""/>
        <dsp:cNvSpPr/>
      </dsp:nvSpPr>
      <dsp:spPr>
        <a:xfrm>
          <a:off x="2997518" y="1280362"/>
          <a:ext cx="2244469" cy="1967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s-ES" sz="2300" kern="1200" dirty="0" smtClean="0"/>
            <a:t>2) Aplicación literal de esa respuesta</a:t>
          </a:r>
          <a:endParaRPr lang="es-ES" sz="2300" kern="1200" dirty="0"/>
        </a:p>
        <a:p>
          <a:pPr marL="171450" lvl="1" indent="-171450" algn="l" defTabSz="800100">
            <a:lnSpc>
              <a:spcPct val="90000"/>
            </a:lnSpc>
            <a:spcBef>
              <a:spcPct val="0"/>
            </a:spcBef>
            <a:spcAft>
              <a:spcPct val="15000"/>
            </a:spcAft>
            <a:buChar char="••"/>
          </a:pPr>
          <a:r>
            <a:rPr lang="es-ES" sz="1800" kern="1200" dirty="0" smtClean="0"/>
            <a:t>La doctrina se expande más allá de sus límites</a:t>
          </a:r>
          <a:endParaRPr lang="es-ES" sz="1800" kern="1200" dirty="0"/>
        </a:p>
      </dsp:txBody>
      <dsp:txXfrm>
        <a:off x="2997518" y="1280362"/>
        <a:ext cx="2244469" cy="1967409"/>
      </dsp:txXfrm>
    </dsp:sp>
    <dsp:sp modelId="{85D8E9DA-6282-4336-809E-9664FAD8E78D}">
      <dsp:nvSpPr>
        <dsp:cNvPr id="0" name=""/>
        <dsp:cNvSpPr/>
      </dsp:nvSpPr>
      <dsp:spPr>
        <a:xfrm>
          <a:off x="4818502" y="354522"/>
          <a:ext cx="423484" cy="423484"/>
        </a:xfrm>
        <a:prstGeom prst="triangle">
          <a:avLst>
            <a:gd name="adj" fmla="val 100000"/>
          </a:avLst>
        </a:prstGeom>
        <a:solidFill>
          <a:schemeClr val="accent3">
            <a:shade val="50000"/>
            <a:hueOff val="214044"/>
            <a:satOff val="-3415"/>
            <a:lumOff val="32886"/>
            <a:alphaOff val="0"/>
          </a:schemeClr>
        </a:solidFill>
        <a:ln w="19050" cap="flat" cmpd="sng" algn="ctr">
          <a:solidFill>
            <a:schemeClr val="accent3">
              <a:shade val="50000"/>
              <a:hueOff val="214044"/>
              <a:satOff val="-3415"/>
              <a:lumOff val="328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33C8E2-031B-464A-A48E-E49E19CF1E54}">
      <dsp:nvSpPr>
        <dsp:cNvPr id="0" name=""/>
        <dsp:cNvSpPr/>
      </dsp:nvSpPr>
      <dsp:spPr>
        <a:xfrm rot="5400000">
          <a:off x="5994585" y="-142361"/>
          <a:ext cx="1494073" cy="2486104"/>
        </a:xfrm>
        <a:prstGeom prst="corner">
          <a:avLst>
            <a:gd name="adj1" fmla="val 16120"/>
            <a:gd name="adj2" fmla="val 16110"/>
          </a:avLst>
        </a:prstGeom>
        <a:solidFill>
          <a:schemeClr val="accent3">
            <a:shade val="50000"/>
            <a:hueOff val="107022"/>
            <a:satOff val="-1708"/>
            <a:lumOff val="16443"/>
            <a:alphaOff val="0"/>
          </a:schemeClr>
        </a:solidFill>
        <a:ln w="19050" cap="flat" cmpd="sng" algn="ctr">
          <a:solidFill>
            <a:schemeClr val="accent3">
              <a:shade val="50000"/>
              <a:hueOff val="107022"/>
              <a:satOff val="-1708"/>
              <a:lumOff val="1644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621F33-C75B-4FD0-89F3-A25B9F6B18B1}">
      <dsp:nvSpPr>
        <dsp:cNvPr id="0" name=""/>
        <dsp:cNvSpPr/>
      </dsp:nvSpPr>
      <dsp:spPr>
        <a:xfrm>
          <a:off x="5745187" y="600448"/>
          <a:ext cx="2244469" cy="1967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s-ES" sz="2300" kern="1200" dirty="0" smtClean="0"/>
            <a:t>3) La EXPANSIÓN deviene ridícula</a:t>
          </a:r>
          <a:endParaRPr lang="es-ES" sz="2300" kern="1200" dirty="0"/>
        </a:p>
        <a:p>
          <a:pPr marL="171450" lvl="1" indent="-171450" algn="l" defTabSz="800100">
            <a:lnSpc>
              <a:spcPct val="90000"/>
            </a:lnSpc>
            <a:spcBef>
              <a:spcPct val="0"/>
            </a:spcBef>
            <a:spcAft>
              <a:spcPct val="15000"/>
            </a:spcAft>
            <a:buChar char="••"/>
          </a:pPr>
          <a:r>
            <a:rPr lang="es-ES" sz="1800" kern="1200" dirty="0" smtClean="0"/>
            <a:t>Proceso de CORRECCIÓN DEL EXCESO</a:t>
          </a:r>
          <a:endParaRPr lang="es-ES" sz="1800" kern="1200" dirty="0"/>
        </a:p>
      </dsp:txBody>
      <dsp:txXfrm>
        <a:off x="5745187" y="600448"/>
        <a:ext cx="2244469" cy="196740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_tradnl"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210FE2-9810-5545-B049-D2AB14E29E5F}" type="datetimeFigureOut">
              <a:rPr lang="en-US" smtClean="0"/>
              <a:t>10/5/2015</a:t>
            </a:fld>
            <a:endParaRPr lang="es-ES_tradnl"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_tradnl"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1A026E-2CED-7C47-81F1-1F64722C9BD3}" type="slidenum">
              <a:rPr lang="es-ES_tradnl" smtClean="0"/>
              <a:t>‹#›</a:t>
            </a:fld>
            <a:endParaRPr lang="es-ES_tradnl" dirty="0"/>
          </a:p>
        </p:txBody>
      </p:sp>
    </p:spTree>
    <p:extLst>
      <p:ext uri="{BB962C8B-B14F-4D97-AF65-F5344CB8AC3E}">
        <p14:creationId xmlns:p14="http://schemas.microsoft.com/office/powerpoint/2010/main" val="159919479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751A026E-2CED-7C47-81F1-1F64722C9BD3}" type="slidenum">
              <a:rPr lang="es-ES_tradnl" smtClean="0"/>
              <a:t>1</a:t>
            </a:fld>
            <a:endParaRPr lang="es-ES_tradnl" dirty="0"/>
          </a:p>
        </p:txBody>
      </p:sp>
    </p:spTree>
    <p:extLst>
      <p:ext uri="{BB962C8B-B14F-4D97-AF65-F5344CB8AC3E}">
        <p14:creationId xmlns:p14="http://schemas.microsoft.com/office/powerpoint/2010/main" val="707357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751A026E-2CED-7C47-81F1-1F64722C9BD3}" type="slidenum">
              <a:rPr lang="es-ES_tradnl" smtClean="0"/>
              <a:t>16</a:t>
            </a:fld>
            <a:endParaRPr lang="es-ES_tradnl" dirty="0"/>
          </a:p>
        </p:txBody>
      </p:sp>
    </p:spTree>
    <p:extLst>
      <p:ext uri="{BB962C8B-B14F-4D97-AF65-F5344CB8AC3E}">
        <p14:creationId xmlns:p14="http://schemas.microsoft.com/office/powerpoint/2010/main" val="9861006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grpSp>
        <p:nvGrpSpPr>
          <p:cNvPr id="5" name="Group 1"/>
          <p:cNvGrpSpPr/>
          <p:nvPr userDrawn="1"/>
        </p:nvGrpSpPr>
        <p:grpSpPr>
          <a:xfrm>
            <a:off x="0" y="900000"/>
            <a:ext cx="9144000" cy="2700000"/>
            <a:chOff x="0" y="1260000"/>
            <a:chExt cx="9144000" cy="2700000"/>
          </a:xfrm>
        </p:grpSpPr>
        <p:sp>
          <p:nvSpPr>
            <p:cNvPr id="3" name="Background"/>
            <p:cNvSpPr/>
            <p:nvPr userDrawn="1"/>
          </p:nvSpPr>
          <p:spPr>
            <a:xfrm>
              <a:off x="0" y="1260000"/>
              <a:ext cx="9144000" cy="2700000"/>
            </a:xfrm>
            <a:prstGeom prst="rect">
              <a:avLst/>
            </a:prstGeom>
            <a:solidFill>
              <a:srgbClr val="05312C">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a:p>
          </p:txBody>
        </p:sp>
        <p:pic>
          <p:nvPicPr>
            <p:cNvPr id="4" name="GARRIGUES" descr="Logo (Blanco_SinFondo).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14000" y="3348000"/>
              <a:ext cx="2880000" cy="359624"/>
            </a:xfrm>
            <a:prstGeom prst="rect">
              <a:avLst/>
            </a:prstGeom>
          </p:spPr>
        </p:pic>
      </p:grpSp>
      <p:sp>
        <p:nvSpPr>
          <p:cNvPr id="2" name="Title 1"/>
          <p:cNvSpPr>
            <a:spLocks noGrp="1"/>
          </p:cNvSpPr>
          <p:nvPr>
            <p:ph type="ctrTitle"/>
          </p:nvPr>
        </p:nvSpPr>
        <p:spPr>
          <a:xfrm>
            <a:off x="457200" y="1080000"/>
            <a:ext cx="8229600" cy="2340000"/>
          </a:xfrm>
        </p:spPr>
        <p:txBody>
          <a:bodyPr tIns="0" bIns="0" anchor="t" anchorCtr="0">
            <a:noAutofit/>
          </a:bodyPr>
          <a:lstStyle>
            <a:lvl1pPr algn="l">
              <a:defRPr b="1">
                <a:solidFill>
                  <a:schemeClr val="bg1"/>
                </a:solidFill>
                <a:latin typeface="+mj-lt"/>
              </a:defRPr>
            </a:lvl1pPr>
          </a:lstStyle>
          <a:p>
            <a:r>
              <a:rPr lang="en-US" noProof="0" dirty="0" smtClean="0"/>
              <a:t>Click to edit Master title style</a:t>
            </a:r>
            <a:endParaRPr lang="en-US" noProof="0" dirty="0"/>
          </a:p>
        </p:txBody>
      </p:sp>
    </p:spTree>
    <p:extLst>
      <p:ext uri="{BB962C8B-B14F-4D97-AF65-F5344CB8AC3E}">
        <p14:creationId xmlns:p14="http://schemas.microsoft.com/office/powerpoint/2010/main" val="39268868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6" name="Slide Number Placeholder 4"/>
          <p:cNvSpPr>
            <a:spLocks noGrp="1"/>
          </p:cNvSpPr>
          <p:nvPr>
            <p:ph type="sldNum" sz="quarter" idx="12"/>
          </p:nvPr>
        </p:nvSpPr>
        <p:spPr/>
        <p:txBody>
          <a:bodyPr/>
          <a:lstStyle/>
          <a:p>
            <a:fld id="{FC7CA4BB-6AED-40D8-A192-09739980E421}" type="slidenum">
              <a:rPr lang="es-ES" smtClean="0"/>
              <a:t>‹#›</a:t>
            </a:fld>
            <a:endParaRPr lang="es-ES" dirty="0"/>
          </a:p>
        </p:txBody>
      </p:sp>
      <p:sp>
        <p:nvSpPr>
          <p:cNvPr id="5" name="Footer Placeholder 3"/>
          <p:cNvSpPr>
            <a:spLocks noGrp="1"/>
          </p:cNvSpPr>
          <p:nvPr>
            <p:ph type="ftr" sz="quarter" idx="11"/>
          </p:nvPr>
        </p:nvSpPr>
        <p:spPr/>
        <p:txBody>
          <a:bodyPr/>
          <a:lstStyle/>
          <a:p>
            <a:endParaRPr lang="es-E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s-ES" dirty="0"/>
          </a:p>
        </p:txBody>
      </p:sp>
      <p:sp>
        <p:nvSpPr>
          <p:cNvPr id="2" name="Title 1"/>
          <p:cNvSpPr>
            <a:spLocks noGrp="1"/>
          </p:cNvSpPr>
          <p:nvPr>
            <p:ph type="title"/>
          </p:nvPr>
        </p:nvSpPr>
        <p:spPr/>
        <p:txBody>
          <a:bodyPr/>
          <a:lstStyle/>
          <a:p>
            <a:r>
              <a:rPr lang="en-US" dirty="0" smtClean="0"/>
              <a:t>Click to edit Master title style</a:t>
            </a:r>
            <a:endParaRPr lang="es-ES" dirty="0"/>
          </a:p>
        </p:txBody>
      </p:sp>
    </p:spTree>
    <p:extLst>
      <p:ext uri="{BB962C8B-B14F-4D97-AF65-F5344CB8AC3E}">
        <p14:creationId xmlns:p14="http://schemas.microsoft.com/office/powerpoint/2010/main" val="4190484844"/>
      </p:ext>
    </p:extLst>
  </p:cSld>
  <p:clrMapOvr>
    <a:masterClrMapping/>
  </p:clrMapOvr>
  <p:transition spd="slow">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6" name="Slide Number Placeholder 4"/>
          <p:cNvSpPr>
            <a:spLocks noGrp="1"/>
          </p:cNvSpPr>
          <p:nvPr>
            <p:ph type="sldNum" sz="quarter" idx="12"/>
          </p:nvPr>
        </p:nvSpPr>
        <p:spPr/>
        <p:txBody>
          <a:bodyPr/>
          <a:lstStyle/>
          <a:p>
            <a:fld id="{FC7CA4BB-6AED-40D8-A192-09739980E421}" type="slidenum">
              <a:rPr lang="es-ES" smtClean="0"/>
              <a:t>‹#›</a:t>
            </a:fld>
            <a:endParaRPr lang="es-ES" dirty="0"/>
          </a:p>
        </p:txBody>
      </p:sp>
      <p:sp>
        <p:nvSpPr>
          <p:cNvPr id="5" name="Footer Placeholder 3"/>
          <p:cNvSpPr>
            <a:spLocks noGrp="1"/>
          </p:cNvSpPr>
          <p:nvPr>
            <p:ph type="ftr" sz="quarter" idx="11"/>
          </p:nvPr>
        </p:nvSpPr>
        <p:spPr/>
        <p:txBody>
          <a:bodyPr/>
          <a:lstStyle/>
          <a:p>
            <a:endParaRPr lang="es-E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CE741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s-ES" dirty="0"/>
          </a:p>
        </p:txBody>
      </p:sp>
    </p:spTree>
    <p:extLst>
      <p:ext uri="{BB962C8B-B14F-4D97-AF65-F5344CB8AC3E}">
        <p14:creationId xmlns:p14="http://schemas.microsoft.com/office/powerpoint/2010/main" val="1220401852"/>
      </p:ext>
    </p:extLst>
  </p:cSld>
  <p:clrMapOvr>
    <a:masterClrMapping/>
  </p:clrMapOvr>
  <p:transition spd="slow">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FC7CA4BB-6AED-40D8-A192-09739980E421}" type="slidenum">
              <a:rPr lang="es-ES" smtClean="0"/>
              <a:t>‹#›</a:t>
            </a:fld>
            <a:endParaRPr lang="es-ES" dirty="0"/>
          </a:p>
        </p:txBody>
      </p:sp>
      <p:sp>
        <p:nvSpPr>
          <p:cNvPr id="6" name="Footer Placeholder 4"/>
          <p:cNvSpPr>
            <a:spLocks noGrp="1"/>
          </p:cNvSpPr>
          <p:nvPr>
            <p:ph type="ftr" sz="quarter" idx="11"/>
          </p:nvPr>
        </p:nvSpPr>
        <p:spPr/>
        <p:txBody>
          <a:bodyPr/>
          <a:lstStyle/>
          <a:p>
            <a:endParaRPr lang="es-E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2" name="Title 1"/>
          <p:cNvSpPr>
            <a:spLocks noGrp="1"/>
          </p:cNvSpPr>
          <p:nvPr>
            <p:ph type="title"/>
          </p:nvPr>
        </p:nvSpPr>
        <p:spPr/>
        <p:txBody>
          <a:bodyPr/>
          <a:lstStyle/>
          <a:p>
            <a:r>
              <a:rPr lang="en-US" smtClean="0"/>
              <a:t>Click to edit Master title style</a:t>
            </a:r>
            <a:endParaRPr lang="es-ES"/>
          </a:p>
        </p:txBody>
      </p:sp>
    </p:spTree>
    <p:extLst>
      <p:ext uri="{BB962C8B-B14F-4D97-AF65-F5344CB8AC3E}">
        <p14:creationId xmlns:p14="http://schemas.microsoft.com/office/powerpoint/2010/main" val="869051637"/>
      </p:ext>
    </p:extLst>
  </p:cSld>
  <p:clrMapOvr>
    <a:masterClrMapping/>
  </p:clrMapOvr>
  <p:transition spd="slow">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7"/>
          <p:cNvSpPr>
            <a:spLocks noGrp="1"/>
          </p:cNvSpPr>
          <p:nvPr>
            <p:ph type="sldNum" sz="quarter" idx="12"/>
          </p:nvPr>
        </p:nvSpPr>
        <p:spPr/>
        <p:txBody>
          <a:bodyPr/>
          <a:lstStyle/>
          <a:p>
            <a:fld id="{FC7CA4BB-6AED-40D8-A192-09739980E421}" type="slidenum">
              <a:rPr lang="es-ES" smtClean="0"/>
              <a:t>‹#›</a:t>
            </a:fld>
            <a:endParaRPr lang="es-ES" dirty="0"/>
          </a:p>
        </p:txBody>
      </p:sp>
      <p:sp>
        <p:nvSpPr>
          <p:cNvPr id="8" name="Footer Placeholder 6"/>
          <p:cNvSpPr>
            <a:spLocks noGrp="1"/>
          </p:cNvSpPr>
          <p:nvPr>
            <p:ph type="ftr" sz="quarter" idx="11"/>
          </p:nvPr>
        </p:nvSpPr>
        <p:spPr/>
        <p:txBody>
          <a:bodyPr/>
          <a:lstStyle/>
          <a:p>
            <a:endParaRPr lang="es-ES" dirty="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5" name="Text Placeholder 4"/>
          <p:cNvSpPr>
            <a:spLocks noGrp="1"/>
          </p:cNvSpPr>
          <p:nvPr>
            <p:ph type="body" sz="quarter" idx="3"/>
          </p:nvPr>
        </p:nvSpPr>
        <p:spPr>
          <a:xfrm>
            <a:off x="4645025" y="1535113"/>
            <a:ext cx="4041775" cy="63976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3" name="Text Placeholder 2"/>
          <p:cNvSpPr>
            <a:spLocks noGrp="1"/>
          </p:cNvSpPr>
          <p:nvPr>
            <p:ph type="body" idx="1"/>
          </p:nvPr>
        </p:nvSpPr>
        <p:spPr>
          <a:xfrm>
            <a:off x="457200" y="1535113"/>
            <a:ext cx="4040188" cy="63976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 name="Title 1"/>
          <p:cNvSpPr>
            <a:spLocks noGrp="1"/>
          </p:cNvSpPr>
          <p:nvPr>
            <p:ph type="title"/>
          </p:nvPr>
        </p:nvSpPr>
        <p:spPr/>
        <p:txBody>
          <a:bodyPr/>
          <a:lstStyle>
            <a:lvl1pPr>
              <a:defRPr/>
            </a:lvl1pPr>
          </a:lstStyle>
          <a:p>
            <a:r>
              <a:rPr lang="en-US" smtClean="0"/>
              <a:t>Click to edit Master title style</a:t>
            </a:r>
            <a:endParaRPr lang="es-ES"/>
          </a:p>
        </p:txBody>
      </p:sp>
    </p:spTree>
    <p:extLst>
      <p:ext uri="{BB962C8B-B14F-4D97-AF65-F5344CB8AC3E}">
        <p14:creationId xmlns:p14="http://schemas.microsoft.com/office/powerpoint/2010/main" val="2601458558"/>
      </p:ext>
    </p:extLst>
  </p:cSld>
  <p:clrMapOvr>
    <a:masterClrMapping/>
  </p:clrMapOvr>
  <p:transition spd="slow">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fld id="{FC7CA4BB-6AED-40D8-A192-09739980E421}" type="slidenum">
              <a:rPr lang="es-ES" smtClean="0"/>
              <a:t>‹#›</a:t>
            </a:fld>
            <a:endParaRPr lang="es-ES" dirty="0"/>
          </a:p>
        </p:txBody>
      </p:sp>
      <p:sp>
        <p:nvSpPr>
          <p:cNvPr id="4" name="Footer Placeholder 2"/>
          <p:cNvSpPr>
            <a:spLocks noGrp="1"/>
          </p:cNvSpPr>
          <p:nvPr>
            <p:ph type="ftr" sz="quarter" idx="11"/>
          </p:nvPr>
        </p:nvSpPr>
        <p:spPr/>
        <p:txBody>
          <a:bodyPr/>
          <a:lstStyle/>
          <a:p>
            <a:endParaRPr lang="es-ES" dirty="0"/>
          </a:p>
        </p:txBody>
      </p:sp>
      <p:sp>
        <p:nvSpPr>
          <p:cNvPr id="2" name="Title 1"/>
          <p:cNvSpPr>
            <a:spLocks noGrp="1"/>
          </p:cNvSpPr>
          <p:nvPr>
            <p:ph type="title"/>
          </p:nvPr>
        </p:nvSpPr>
        <p:spPr/>
        <p:txBody>
          <a:bodyPr/>
          <a:lstStyle/>
          <a:p>
            <a:r>
              <a:rPr lang="en-US" smtClean="0"/>
              <a:t>Click to edit Master title style</a:t>
            </a:r>
            <a:endParaRPr lang="es-ES"/>
          </a:p>
        </p:txBody>
      </p:sp>
    </p:spTree>
    <p:extLst>
      <p:ext uri="{BB962C8B-B14F-4D97-AF65-F5344CB8AC3E}">
        <p14:creationId xmlns:p14="http://schemas.microsoft.com/office/powerpoint/2010/main" val="2719887607"/>
      </p:ext>
    </p:extLst>
  </p:cSld>
  <p:clrMapOvr>
    <a:masterClrMapping/>
  </p:clrMapOvr>
  <p:transition spd="slow">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2"/>
          <p:cNvSpPr>
            <a:spLocks noGrp="1"/>
          </p:cNvSpPr>
          <p:nvPr>
            <p:ph type="sldNum" sz="quarter" idx="12"/>
          </p:nvPr>
        </p:nvSpPr>
        <p:spPr/>
        <p:txBody>
          <a:bodyPr/>
          <a:lstStyle/>
          <a:p>
            <a:fld id="{FC7CA4BB-6AED-40D8-A192-09739980E421}" type="slidenum">
              <a:rPr lang="es-ES" smtClean="0"/>
              <a:t>‹#›</a:t>
            </a:fld>
            <a:endParaRPr lang="es-ES" dirty="0"/>
          </a:p>
        </p:txBody>
      </p:sp>
      <p:sp>
        <p:nvSpPr>
          <p:cNvPr id="3" name="Footer Placeholder 1"/>
          <p:cNvSpPr>
            <a:spLocks noGrp="1"/>
          </p:cNvSpPr>
          <p:nvPr>
            <p:ph type="ftr" sz="quarter" idx="11"/>
          </p:nvPr>
        </p:nvSpPr>
        <p:spPr/>
        <p:txBody>
          <a:bodyPr/>
          <a:lstStyle/>
          <a:p>
            <a:endParaRPr lang="es-ES" dirty="0"/>
          </a:p>
        </p:txBody>
      </p:sp>
    </p:spTree>
    <p:extLst>
      <p:ext uri="{BB962C8B-B14F-4D97-AF65-F5344CB8AC3E}">
        <p14:creationId xmlns:p14="http://schemas.microsoft.com/office/powerpoint/2010/main" val="3292503462"/>
      </p:ext>
    </p:extLst>
  </p:cSld>
  <p:clrMapOvr>
    <a:masterClrMapping/>
  </p:clrMapOvr>
  <p:transition spd="slow">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FC7CA4BB-6AED-40D8-A192-09739980E421}" type="slidenum">
              <a:rPr lang="es-ES" smtClean="0"/>
              <a:t>‹#›</a:t>
            </a:fld>
            <a:endParaRPr lang="es-ES" dirty="0"/>
          </a:p>
        </p:txBody>
      </p:sp>
      <p:sp>
        <p:nvSpPr>
          <p:cNvPr id="6" name="Footer Placeholder 4"/>
          <p:cNvSpPr>
            <a:spLocks noGrp="1"/>
          </p:cNvSpPr>
          <p:nvPr>
            <p:ph type="ftr" sz="quarter" idx="11"/>
          </p:nvPr>
        </p:nvSpPr>
        <p:spPr/>
        <p:txBody>
          <a:bodyPr/>
          <a:lstStyle/>
          <a:p>
            <a:endParaRPr lang="es-ES" dirty="0"/>
          </a:p>
        </p:txBody>
      </p:sp>
      <p:sp>
        <p:nvSpPr>
          <p:cNvPr id="3" name="Content Placeholder 3"/>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s-ES" dirty="0"/>
          </a:p>
        </p:txBody>
      </p:sp>
      <p:sp>
        <p:nvSpPr>
          <p:cNvPr id="4" name="Text Placeholder 2"/>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s-ES" dirty="0"/>
          </a:p>
        </p:txBody>
      </p:sp>
    </p:spTree>
    <p:extLst>
      <p:ext uri="{BB962C8B-B14F-4D97-AF65-F5344CB8AC3E}">
        <p14:creationId xmlns:p14="http://schemas.microsoft.com/office/powerpoint/2010/main" val="3394942160"/>
      </p:ext>
    </p:extLst>
  </p:cSld>
  <p:clrMapOvr>
    <a:masterClrMapping/>
  </p:clrMapOvr>
  <p:transition spd="slow">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FC7CA4BB-6AED-40D8-A192-09739980E421}" type="slidenum">
              <a:rPr lang="es-ES" smtClean="0"/>
              <a:t>‹#›</a:t>
            </a:fld>
            <a:endParaRPr lang="es-ES" dirty="0"/>
          </a:p>
        </p:txBody>
      </p:sp>
      <p:sp>
        <p:nvSpPr>
          <p:cNvPr id="6" name="Footer Placeholder 4"/>
          <p:cNvSpPr>
            <a:spLocks noGrp="1"/>
          </p:cNvSpPr>
          <p:nvPr>
            <p:ph type="ftr" sz="quarter" idx="11"/>
          </p:nvPr>
        </p:nvSpPr>
        <p:spPr/>
        <p:txBody>
          <a:bodyPr/>
          <a:lstStyle/>
          <a:p>
            <a:endParaRPr lang="es-E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2" name="Title 2"/>
          <p:cNvSpPr>
            <a:spLocks noGrp="1"/>
          </p:cNvSpPr>
          <p:nvPr>
            <p:ph type="title"/>
          </p:nvPr>
        </p:nvSpPr>
        <p:spPr>
          <a:xfrm>
            <a:off x="1792288" y="4800600"/>
            <a:ext cx="5486400" cy="566738"/>
          </a:xfrm>
        </p:spPr>
        <p:txBody>
          <a:bodyPr anchor="b"/>
          <a:lstStyle>
            <a:lvl1pPr algn="l">
              <a:defRPr sz="2000" b="1"/>
            </a:lvl1pPr>
          </a:lstStyle>
          <a:p>
            <a:r>
              <a:rPr lang="en-US" dirty="0" smtClean="0"/>
              <a:t>Click to edit Master title style</a:t>
            </a:r>
            <a:endParaRPr lang="es-ES" dirty="0"/>
          </a:p>
        </p:txBody>
      </p:sp>
      <p:sp>
        <p:nvSpPr>
          <p:cNvPr id="3" name="Picture Placeholder 1"/>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Tree>
    <p:extLst>
      <p:ext uri="{BB962C8B-B14F-4D97-AF65-F5344CB8AC3E}">
        <p14:creationId xmlns:p14="http://schemas.microsoft.com/office/powerpoint/2010/main" val="3681637718"/>
      </p:ext>
    </p:extLst>
  </p:cSld>
  <p:clrMapOvr>
    <a:masterClrMapping/>
  </p:clrMapOvr>
  <p:transition spd="slow">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6" name="Slide Number Placeholder 4"/>
          <p:cNvSpPr>
            <a:spLocks noGrp="1"/>
          </p:cNvSpPr>
          <p:nvPr>
            <p:ph type="sldNum" sz="quarter" idx="12"/>
          </p:nvPr>
        </p:nvSpPr>
        <p:spPr/>
        <p:txBody>
          <a:bodyPr/>
          <a:lstStyle/>
          <a:p>
            <a:fld id="{FC7CA4BB-6AED-40D8-A192-09739980E421}" type="slidenum">
              <a:rPr lang="es-ES" smtClean="0"/>
              <a:t>‹#›</a:t>
            </a:fld>
            <a:endParaRPr lang="es-ES" dirty="0"/>
          </a:p>
        </p:txBody>
      </p:sp>
      <p:sp>
        <p:nvSpPr>
          <p:cNvPr id="5" name="Footer Placeholder 3"/>
          <p:cNvSpPr>
            <a:spLocks noGrp="1"/>
          </p:cNvSpPr>
          <p:nvPr>
            <p:ph type="ftr" sz="quarter" idx="11"/>
          </p:nvPr>
        </p:nvSpPr>
        <p:spPr/>
        <p:txBody>
          <a:bodyPr/>
          <a:lstStyle/>
          <a:p>
            <a:endParaRPr lang="es-E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s-ES" dirty="0"/>
          </a:p>
        </p:txBody>
      </p:sp>
      <p:sp>
        <p:nvSpPr>
          <p:cNvPr id="2" name="Title 1"/>
          <p:cNvSpPr>
            <a:spLocks noGrp="1"/>
          </p:cNvSpPr>
          <p:nvPr>
            <p:ph type="title"/>
          </p:nvPr>
        </p:nvSpPr>
        <p:spPr/>
        <p:txBody>
          <a:bodyPr/>
          <a:lstStyle/>
          <a:p>
            <a:r>
              <a:rPr lang="en-US" dirty="0" smtClean="0"/>
              <a:t>Click to edit Master title style</a:t>
            </a:r>
            <a:endParaRPr lang="es-ES" dirty="0"/>
          </a:p>
        </p:txBody>
      </p:sp>
    </p:spTree>
    <p:extLst>
      <p:ext uri="{BB962C8B-B14F-4D97-AF65-F5344CB8AC3E}">
        <p14:creationId xmlns:p14="http://schemas.microsoft.com/office/powerpoint/2010/main" val="3117260838"/>
      </p:ext>
    </p:extLst>
  </p:cSld>
  <p:clrMapOvr>
    <a:masterClrMapping/>
  </p:clrMapOvr>
  <p:transition spd="slow">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6" name="Slide Number Placeholder 4"/>
          <p:cNvSpPr>
            <a:spLocks noGrp="1"/>
          </p:cNvSpPr>
          <p:nvPr>
            <p:ph type="sldNum" sz="quarter" idx="12"/>
          </p:nvPr>
        </p:nvSpPr>
        <p:spPr/>
        <p:txBody>
          <a:bodyPr/>
          <a:lstStyle/>
          <a:p>
            <a:fld id="{FC7CA4BB-6AED-40D8-A192-09739980E421}" type="slidenum">
              <a:rPr lang="es-ES" smtClean="0"/>
              <a:t>‹#›</a:t>
            </a:fld>
            <a:endParaRPr lang="es-ES" dirty="0"/>
          </a:p>
        </p:txBody>
      </p:sp>
      <p:sp>
        <p:nvSpPr>
          <p:cNvPr id="5" name="Footer Placeholder 3"/>
          <p:cNvSpPr>
            <a:spLocks noGrp="1"/>
          </p:cNvSpPr>
          <p:nvPr>
            <p:ph type="ftr" sz="quarter" idx="11"/>
          </p:nvPr>
        </p:nvSpPr>
        <p:spPr/>
        <p:txBody>
          <a:bodyPr/>
          <a:lstStyle/>
          <a:p>
            <a:endParaRPr lang="es-E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s-ES"/>
          </a:p>
        </p:txBody>
      </p:sp>
    </p:spTree>
    <p:extLst>
      <p:ext uri="{BB962C8B-B14F-4D97-AF65-F5344CB8AC3E}">
        <p14:creationId xmlns:p14="http://schemas.microsoft.com/office/powerpoint/2010/main" val="2334423284"/>
      </p:ext>
    </p:extLst>
  </p:cSld>
  <p:clrMapOvr>
    <a:masterClrMapping/>
  </p:clrMapOvr>
  <p:transition spd="slow">
    <p:wipe dir="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losing Slide (Contact Card)">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12" name="Group 11"/>
          <p:cNvGrpSpPr/>
          <p:nvPr userDrawn="1"/>
        </p:nvGrpSpPr>
        <p:grpSpPr>
          <a:xfrm>
            <a:off x="0" y="3780000"/>
            <a:ext cx="9144000" cy="1440000"/>
            <a:chOff x="0" y="3780000"/>
            <a:chExt cx="9144000" cy="1440000"/>
          </a:xfrm>
        </p:grpSpPr>
        <p:sp>
          <p:nvSpPr>
            <p:cNvPr id="5" name="Background"/>
            <p:cNvSpPr/>
            <p:nvPr userDrawn="1"/>
          </p:nvSpPr>
          <p:spPr>
            <a:xfrm>
              <a:off x="0" y="3780000"/>
              <a:ext cx="9144000" cy="1440000"/>
            </a:xfrm>
            <a:prstGeom prst="rect">
              <a:avLst/>
            </a:prstGeom>
            <a:solidFill>
              <a:srgbClr val="05312C">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pic>
          <p:nvPicPr>
            <p:cNvPr id="6" name="GARRIGUES" descr="Logo (Blanco_SinFondo).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0800" y="4276800"/>
              <a:ext cx="3603815" cy="450000"/>
            </a:xfrm>
            <a:prstGeom prst="rect">
              <a:avLst/>
            </a:prstGeom>
          </p:spPr>
        </p:pic>
      </p:grpSp>
      <p:sp>
        <p:nvSpPr>
          <p:cNvPr id="11" name="Text Placeholder 10"/>
          <p:cNvSpPr>
            <a:spLocks noGrp="1"/>
          </p:cNvSpPr>
          <p:nvPr userDrawn="1">
            <p:ph type="body" sz="quarter" idx="11" hasCustomPrompt="1"/>
          </p:nvPr>
        </p:nvSpPr>
        <p:spPr>
          <a:xfrm>
            <a:off x="5086800" y="3960000"/>
            <a:ext cx="3600000" cy="1080000"/>
          </a:xfrm>
        </p:spPr>
        <p:txBody>
          <a:bodyPr anchor="ctr" anchorCtr="0">
            <a:normAutofit/>
          </a:bodyPr>
          <a:lstStyle>
            <a:lvl1pPr marL="0" indent="0" algn="ctr">
              <a:buNone/>
              <a:defRPr sz="1800" b="0" baseline="0">
                <a:solidFill>
                  <a:schemeClr val="bg1"/>
                </a:solidFill>
              </a:defRPr>
            </a:lvl1pPr>
          </a:lstStyle>
          <a:p>
            <a:pPr lvl="0"/>
            <a:r>
              <a:rPr lang="en-US" noProof="0" dirty="0" smtClean="0"/>
              <a:t>Contact Card</a:t>
            </a:r>
          </a:p>
        </p:txBody>
      </p:sp>
    </p:spTree>
    <p:extLst>
      <p:ext uri="{BB962C8B-B14F-4D97-AF65-F5344CB8AC3E}">
        <p14:creationId xmlns:p14="http://schemas.microsoft.com/office/powerpoint/2010/main" val="2055496233"/>
      </p:ext>
    </p:extLst>
  </p:cSld>
  <p:clrMapOvr>
    <a:masterClrMapping/>
  </p:clrMapOvr>
  <p:transition spd="slow">
    <p:wipe dir="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Slide (Madrid)">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2" name="Group 1"/>
          <p:cNvGrpSpPr/>
          <p:nvPr userDrawn="1"/>
        </p:nvGrpSpPr>
        <p:grpSpPr>
          <a:xfrm>
            <a:off x="0" y="3780000"/>
            <a:ext cx="9144000" cy="1440000"/>
            <a:chOff x="0" y="3978000"/>
            <a:chExt cx="9144000" cy="1440000"/>
          </a:xfrm>
        </p:grpSpPr>
        <p:sp>
          <p:nvSpPr>
            <p:cNvPr id="5" name="Background"/>
            <p:cNvSpPr/>
            <p:nvPr userDrawn="1"/>
          </p:nvSpPr>
          <p:spPr>
            <a:xfrm>
              <a:off x="0" y="3978000"/>
              <a:ext cx="9144000" cy="1440000"/>
            </a:xfrm>
            <a:prstGeom prst="rect">
              <a:avLst/>
            </a:prstGeom>
            <a:solidFill>
              <a:srgbClr val="05312C">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pic>
          <p:nvPicPr>
            <p:cNvPr id="6" name="GARRIGUES" descr="Logo (Blanco_SinFondo).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0800" y="4474800"/>
              <a:ext cx="3603815" cy="450000"/>
            </a:xfrm>
            <a:prstGeom prst="rect">
              <a:avLst/>
            </a:prstGeom>
          </p:spPr>
        </p:pic>
        <p:sp>
          <p:nvSpPr>
            <p:cNvPr id="7" name="Text Box 1"/>
            <p:cNvSpPr txBox="1"/>
            <p:nvPr userDrawn="1"/>
          </p:nvSpPr>
          <p:spPr>
            <a:xfrm>
              <a:off x="5086800" y="4158000"/>
              <a:ext cx="3600000" cy="1080000"/>
            </a:xfrm>
            <a:prstGeom prst="rect">
              <a:avLst/>
            </a:prstGeom>
            <a:noFill/>
          </p:spPr>
          <p:txBody>
            <a:bodyPr wrap="square" rtlCol="0" anchor="ctr" anchorCtr="0">
              <a:noAutofit/>
            </a:bodyPr>
            <a:lstStyle/>
            <a:p>
              <a:pPr algn="ctr">
                <a:spcAft>
                  <a:spcPts val="600"/>
                </a:spcAft>
              </a:pPr>
              <a:r>
                <a:rPr lang="es-ES_tradnl" sz="1400" b="0" i="1" dirty="0" smtClean="0">
                  <a:solidFill>
                    <a:srgbClr val="FFFFFF"/>
                  </a:solidFill>
                  <a:latin typeface="+mn-lt"/>
                  <a:cs typeface="Gill Sans Light"/>
                </a:rPr>
                <a:t>Hermosilla, 3 – 28001 Madrid</a:t>
              </a:r>
            </a:p>
            <a:p>
              <a:pPr algn="ctr"/>
              <a:r>
                <a:rPr lang="es-ES_tradnl" sz="1200" b="0" i="1" dirty="0" smtClean="0">
                  <a:solidFill>
                    <a:srgbClr val="FFFFFF"/>
                  </a:solidFill>
                  <a:latin typeface="+mn-lt"/>
                  <a:cs typeface="Gill Sans Light"/>
                </a:rPr>
                <a:t>Tel. +34 91 514 52 00</a:t>
              </a:r>
            </a:p>
            <a:p>
              <a:pPr algn="ctr">
                <a:spcAft>
                  <a:spcPts val="300"/>
                </a:spcAft>
              </a:pPr>
              <a:r>
                <a:rPr lang="es-ES_tradnl" sz="1200" b="0" i="1" dirty="0" smtClean="0">
                  <a:solidFill>
                    <a:srgbClr val="FFFFFF"/>
                  </a:solidFill>
                  <a:latin typeface="+mn-lt"/>
                  <a:cs typeface="Gill Sans Light"/>
                </a:rPr>
                <a:t>Fax +34 91 399 24 08</a:t>
              </a:r>
            </a:p>
            <a:p>
              <a:pPr algn="ctr"/>
              <a:r>
                <a:rPr lang="es-ES_tradnl" sz="1800" b="1" i="1" kern="1200" spc="100" baseline="0" dirty="0" smtClean="0">
                  <a:solidFill>
                    <a:srgbClr val="FFFFFF"/>
                  </a:solidFill>
                  <a:latin typeface="+mn-lt"/>
                  <a:cs typeface="Gill Sans"/>
                </a:rPr>
                <a:t>www.garrigues.com</a:t>
              </a:r>
              <a:endParaRPr lang="es-ES_tradnl" sz="1800" b="1" i="1" kern="1200" spc="100" baseline="0" dirty="0">
                <a:solidFill>
                  <a:srgbClr val="FFFFFF"/>
                </a:solidFill>
                <a:latin typeface="+mn-lt"/>
                <a:cs typeface="Gill Sans"/>
              </a:endParaRPr>
            </a:p>
          </p:txBody>
        </p:sp>
      </p:grpSp>
    </p:spTree>
    <p:extLst>
      <p:ext uri="{BB962C8B-B14F-4D97-AF65-F5344CB8AC3E}">
        <p14:creationId xmlns:p14="http://schemas.microsoft.com/office/powerpoint/2010/main" val="68887004"/>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losing Slide (Brussels)">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2" name="Group 1"/>
          <p:cNvGrpSpPr/>
          <p:nvPr userDrawn="1"/>
        </p:nvGrpSpPr>
        <p:grpSpPr>
          <a:xfrm>
            <a:off x="0" y="3780000"/>
            <a:ext cx="9144000" cy="1440000"/>
            <a:chOff x="0" y="3978000"/>
            <a:chExt cx="9144000" cy="1440000"/>
          </a:xfrm>
        </p:grpSpPr>
        <p:sp>
          <p:nvSpPr>
            <p:cNvPr id="5" name="Background"/>
            <p:cNvSpPr/>
            <p:nvPr userDrawn="1"/>
          </p:nvSpPr>
          <p:spPr>
            <a:xfrm>
              <a:off x="0" y="3978000"/>
              <a:ext cx="9144000" cy="1440000"/>
            </a:xfrm>
            <a:prstGeom prst="rect">
              <a:avLst/>
            </a:prstGeom>
            <a:solidFill>
              <a:srgbClr val="05312C">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pic>
          <p:nvPicPr>
            <p:cNvPr id="6" name="GARRIGUES" descr="Logo (Blanco_SinFondo).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0800" y="4474800"/>
              <a:ext cx="3603815" cy="450000"/>
            </a:xfrm>
            <a:prstGeom prst="rect">
              <a:avLst/>
            </a:prstGeom>
          </p:spPr>
        </p:pic>
        <p:sp>
          <p:nvSpPr>
            <p:cNvPr id="7" name="Text Box 1"/>
            <p:cNvSpPr txBox="1"/>
            <p:nvPr userDrawn="1"/>
          </p:nvSpPr>
          <p:spPr>
            <a:xfrm>
              <a:off x="5086800" y="4158000"/>
              <a:ext cx="3600000" cy="1080000"/>
            </a:xfrm>
            <a:prstGeom prst="rect">
              <a:avLst/>
            </a:prstGeom>
            <a:noFill/>
          </p:spPr>
          <p:txBody>
            <a:bodyPr wrap="square" rtlCol="0" anchor="ctr" anchorCtr="0">
              <a:noAutofit/>
            </a:bodyPr>
            <a:lstStyle/>
            <a:p>
              <a:pPr algn="ctr">
                <a:spcAft>
                  <a:spcPts val="600"/>
                </a:spcAft>
              </a:pPr>
              <a:r>
                <a:rPr lang="es-ES_tradnl" sz="1400" b="0" i="1" dirty="0" smtClean="0">
                  <a:solidFill>
                    <a:srgbClr val="FFFFFF"/>
                  </a:solidFill>
                  <a:latin typeface="+mn-lt"/>
                  <a:cs typeface="Gill Sans Light"/>
                </a:rPr>
                <a:t>Av. d'Auderghem, 22-28 – 1040 Bruxelles</a:t>
              </a:r>
            </a:p>
            <a:p>
              <a:pPr algn="ctr"/>
              <a:r>
                <a:rPr lang="es-ES_tradnl" sz="1200" b="0" i="1" dirty="0" smtClean="0">
                  <a:solidFill>
                    <a:srgbClr val="FFFFFF"/>
                  </a:solidFill>
                  <a:latin typeface="+mn-lt"/>
                  <a:cs typeface="Gill Sans Light"/>
                </a:rPr>
                <a:t>Tel. +32 2 545 37 00</a:t>
              </a:r>
            </a:p>
            <a:p>
              <a:pPr algn="ctr">
                <a:spcAft>
                  <a:spcPts val="300"/>
                </a:spcAft>
              </a:pPr>
              <a:r>
                <a:rPr lang="es-ES_tradnl" sz="1200" b="0" i="1" dirty="0" smtClean="0">
                  <a:solidFill>
                    <a:srgbClr val="FFFFFF"/>
                  </a:solidFill>
                  <a:latin typeface="+mn-lt"/>
                  <a:cs typeface="Gill Sans Light"/>
                </a:rPr>
                <a:t>Fax +32 2 545 37 99</a:t>
              </a:r>
            </a:p>
            <a:p>
              <a:pPr algn="ctr"/>
              <a:r>
                <a:rPr lang="es-ES_tradnl" sz="1800" b="1" i="1" kern="1200" spc="100" baseline="0" dirty="0" smtClean="0">
                  <a:solidFill>
                    <a:srgbClr val="FFFFFF"/>
                  </a:solidFill>
                  <a:latin typeface="+mn-lt"/>
                  <a:cs typeface="Gill Sans"/>
                </a:rPr>
                <a:t>www.garrigues.com</a:t>
              </a:r>
              <a:endParaRPr lang="es-ES_tradnl" sz="1800" b="1" i="1" kern="1200" spc="100" baseline="0" dirty="0">
                <a:solidFill>
                  <a:srgbClr val="FFFFFF"/>
                </a:solidFill>
                <a:latin typeface="+mn-lt"/>
                <a:cs typeface="Gill Sans"/>
              </a:endParaRPr>
            </a:p>
          </p:txBody>
        </p:sp>
      </p:grpSp>
    </p:spTree>
    <p:extLst>
      <p:ext uri="{BB962C8B-B14F-4D97-AF65-F5344CB8AC3E}">
        <p14:creationId xmlns:p14="http://schemas.microsoft.com/office/powerpoint/2010/main" val="2283729698"/>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Footer 5"/>
          <p:cNvGrpSpPr/>
          <p:nvPr userDrawn="1"/>
        </p:nvGrpSpPr>
        <p:grpSpPr>
          <a:xfrm>
            <a:off x="0" y="6210000"/>
            <a:ext cx="9144000" cy="648000"/>
            <a:chOff x="0" y="6210000"/>
            <a:chExt cx="9144000" cy="648000"/>
          </a:xfrm>
        </p:grpSpPr>
        <p:sp>
          <p:nvSpPr>
            <p:cNvPr id="8" name="Background"/>
            <p:cNvSpPr/>
            <p:nvPr userDrawn="1"/>
          </p:nvSpPr>
          <p:spPr>
            <a:xfrm>
              <a:off x="0" y="6210000"/>
              <a:ext cx="9144000" cy="648000"/>
            </a:xfrm>
            <a:prstGeom prst="rect">
              <a:avLst/>
            </a:prstGeom>
            <a:solidFill>
              <a:srgbClr val="0531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GARRIGUES" descr="Logo (Blanco_SinFondo).png"/>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6721200" y="6429600"/>
              <a:ext cx="2046966" cy="255600"/>
            </a:xfrm>
            <a:prstGeom prst="rect">
              <a:avLst/>
            </a:prstGeom>
          </p:spPr>
        </p:pic>
      </p:grpSp>
      <p:sp>
        <p:nvSpPr>
          <p:cNvPr id="6" name="Slide Number Placeholder 4"/>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b="1">
                <a:solidFill>
                  <a:schemeClr val="bg1"/>
                </a:solidFill>
              </a:defRPr>
            </a:lvl1pPr>
          </a:lstStyle>
          <a:p>
            <a:fld id="{FC7CA4BB-6AED-40D8-A192-09739980E421}" type="slidenum">
              <a:rPr lang="en-US" smtClean="0"/>
              <a:pPr/>
              <a:t>‹#›</a:t>
            </a:fld>
            <a:endParaRPr lang="en-US" dirty="0"/>
          </a:p>
        </p:txBody>
      </p:sp>
      <p:sp>
        <p:nvSpPr>
          <p:cNvPr id="5" name="Footer Placeholder 3"/>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schemeClr val="bg1"/>
                </a:solidFill>
              </a:defRPr>
            </a:lvl1pPr>
          </a:lstStyle>
          <a:p>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noProof="0" dirty="0" smtClean="0"/>
              <a:t>Click to edit Master title style</a:t>
            </a:r>
            <a:endParaRPr lang="en-US" noProof="0" dirty="0"/>
          </a:p>
        </p:txBody>
      </p:sp>
    </p:spTree>
    <p:extLst>
      <p:ext uri="{BB962C8B-B14F-4D97-AF65-F5344CB8AC3E}">
        <p14:creationId xmlns:p14="http://schemas.microsoft.com/office/powerpoint/2010/main" val="612674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1" r:id="rId13"/>
    <p:sldLayoutId id="2147483660" r:id="rId14"/>
  </p:sldLayoutIdLst>
  <p:transition spd="slow">
    <p:wipe dir="r"/>
  </p:transition>
  <p:timing>
    <p:tnLst>
      <p:par>
        <p:cTn id="1" dur="indefinite" restart="never" nodeType="tmRoot"/>
      </p:par>
    </p:tnLst>
  </p:timing>
  <p:txStyles>
    <p:titleStyle>
      <a:lvl1pPr algn="l" defTabSz="914400" rtl="0" eaLnBrk="1" latinLnBrk="0" hangingPunct="1">
        <a:spcBef>
          <a:spcPct val="0"/>
        </a:spcBef>
        <a:buNone/>
        <a:defRPr sz="4400" kern="1200">
          <a:solidFill>
            <a:srgbClr val="05312C"/>
          </a:solidFill>
          <a:latin typeface="+mj-lt"/>
          <a:ea typeface="+mj-ea"/>
          <a:cs typeface="+mj-cs"/>
        </a:defRPr>
      </a:lvl1pPr>
    </p:titleStyle>
    <p:bodyStyle>
      <a:lvl1pPr marL="342900" indent="-342900" algn="l" defTabSz="914400" rtl="0" eaLnBrk="1" latinLnBrk="0" hangingPunct="1">
        <a:spcBef>
          <a:spcPts val="600"/>
        </a:spcBef>
        <a:spcAft>
          <a:spcPts val="600"/>
        </a:spcAft>
        <a:buClr>
          <a:srgbClr val="05312C"/>
        </a:buClr>
        <a:buFont typeface="Arial"/>
        <a:buChar char="•"/>
        <a:defRPr sz="2400" b="0" i="0" kern="1200">
          <a:solidFill>
            <a:schemeClr val="tx1"/>
          </a:solidFill>
          <a:latin typeface="+mn-lt"/>
          <a:ea typeface="+mn-ea"/>
          <a:cs typeface="Gill Sans Light"/>
        </a:defRPr>
      </a:lvl1pPr>
      <a:lvl2pPr marL="742950" indent="-285750" algn="l" defTabSz="914400" rtl="0" eaLnBrk="1" latinLnBrk="0" hangingPunct="1">
        <a:spcBef>
          <a:spcPts val="300"/>
        </a:spcBef>
        <a:spcAft>
          <a:spcPts val="300"/>
        </a:spcAft>
        <a:buClr>
          <a:srgbClr val="CE7413"/>
        </a:buClr>
        <a:buFont typeface="Arial" pitchFamily="34" charset="0"/>
        <a:buChar char="–"/>
        <a:defRPr sz="2000" b="0" i="0" kern="1200">
          <a:solidFill>
            <a:schemeClr val="tx1"/>
          </a:solidFill>
          <a:latin typeface="+mn-lt"/>
          <a:ea typeface="+mn-ea"/>
          <a:cs typeface="Gill Sans Light"/>
        </a:defRPr>
      </a:lvl2pPr>
      <a:lvl3pPr marL="1143000" indent="-228600" algn="l" defTabSz="914400" rtl="0" eaLnBrk="1" latinLnBrk="0" hangingPunct="1">
        <a:spcBef>
          <a:spcPts val="300"/>
        </a:spcBef>
        <a:spcAft>
          <a:spcPts val="300"/>
        </a:spcAft>
        <a:buClr>
          <a:srgbClr val="05312C"/>
        </a:buClr>
        <a:buFont typeface="Arial" pitchFamily="34" charset="0"/>
        <a:buChar char="•"/>
        <a:defRPr sz="1800" b="0" i="0" kern="1200">
          <a:solidFill>
            <a:schemeClr val="tx1"/>
          </a:solidFill>
          <a:latin typeface="+mn-lt"/>
          <a:ea typeface="+mn-ea"/>
          <a:cs typeface="Gill Sans Light"/>
        </a:defRPr>
      </a:lvl3pPr>
      <a:lvl4pPr marL="1600200" indent="-228600" algn="l" defTabSz="914400" rtl="0" eaLnBrk="1" latinLnBrk="0" hangingPunct="1">
        <a:spcBef>
          <a:spcPts val="200"/>
        </a:spcBef>
        <a:spcAft>
          <a:spcPts val="200"/>
        </a:spcAft>
        <a:buClr>
          <a:srgbClr val="CE7413"/>
        </a:buClr>
        <a:buFont typeface="Arial" pitchFamily="34" charset="0"/>
        <a:buChar char="–"/>
        <a:defRPr sz="1600" b="0" i="0" kern="1200">
          <a:solidFill>
            <a:schemeClr val="tx1"/>
          </a:solidFill>
          <a:latin typeface="+mn-lt"/>
          <a:ea typeface="+mn-ea"/>
          <a:cs typeface="Gill Sans Light"/>
        </a:defRPr>
      </a:lvl4pPr>
      <a:lvl5pPr marL="2057400" indent="-228600" algn="l" defTabSz="914400" rtl="0" eaLnBrk="1" latinLnBrk="0" hangingPunct="1">
        <a:spcBef>
          <a:spcPts val="200"/>
        </a:spcBef>
        <a:spcAft>
          <a:spcPts val="200"/>
        </a:spcAft>
        <a:buClr>
          <a:srgbClr val="05312C"/>
        </a:buClr>
        <a:buFont typeface="Arial"/>
        <a:buChar char="•"/>
        <a:defRPr sz="1600" b="0" i="0" kern="1200">
          <a:solidFill>
            <a:schemeClr val="tx1"/>
          </a:solidFill>
          <a:latin typeface="+mn-lt"/>
          <a:ea typeface="+mn-ea"/>
          <a:cs typeface="Gill Sans Light"/>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1.gif"/><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548680"/>
            <a:ext cx="8229600" cy="2655296"/>
          </a:xfrm>
        </p:spPr>
        <p:txBody>
          <a:bodyPr/>
          <a:lstStyle/>
          <a:p>
            <a:pPr>
              <a:spcBef>
                <a:spcPts val="4200"/>
              </a:spcBef>
              <a:tabLst>
                <a:tab pos="8139600" algn="r"/>
              </a:tabLst>
            </a:pPr>
            <a:r>
              <a:rPr lang="en-US" sz="2000" b="0" i="1" dirty="0" smtClean="0">
                <a:latin typeface="+mn-lt"/>
                <a:cs typeface="Gill Sans Light"/>
              </a:rPr>
              <a:t/>
            </a:r>
            <a:br>
              <a:rPr lang="en-US" sz="2000" b="0" i="1" dirty="0" smtClean="0">
                <a:latin typeface="+mn-lt"/>
                <a:cs typeface="Gill Sans Light"/>
              </a:rPr>
            </a:br>
            <a:r>
              <a:rPr lang="en-US" sz="2000" b="0" i="1" dirty="0" smtClean="0">
                <a:latin typeface="+mn-lt"/>
                <a:cs typeface="Gill Sans Light"/>
              </a:rPr>
              <a:t>La </a:t>
            </a:r>
            <a:r>
              <a:rPr lang="en-US" sz="2000" b="0" i="1" dirty="0" err="1" smtClean="0">
                <a:latin typeface="+mn-lt"/>
                <a:cs typeface="Gill Sans Light"/>
              </a:rPr>
              <a:t>Lucha</a:t>
            </a:r>
            <a:r>
              <a:rPr lang="en-US" sz="2000" b="0" i="1" dirty="0" smtClean="0">
                <a:latin typeface="+mn-lt"/>
                <a:cs typeface="Gill Sans Light"/>
              </a:rPr>
              <a:t> contra </a:t>
            </a:r>
            <a:r>
              <a:rPr lang="en-US" sz="2000" b="0" i="1" dirty="0" err="1" smtClean="0">
                <a:latin typeface="+mn-lt"/>
                <a:cs typeface="Gill Sans Light"/>
              </a:rPr>
              <a:t>los</a:t>
            </a:r>
            <a:r>
              <a:rPr lang="en-US" sz="2000" b="0" i="1" dirty="0" smtClean="0">
                <a:latin typeface="+mn-lt"/>
                <a:cs typeface="Gill Sans Light"/>
              </a:rPr>
              <a:t> </a:t>
            </a:r>
            <a:r>
              <a:rPr lang="en-US" sz="2000" b="0" i="1" dirty="0" err="1" smtClean="0">
                <a:latin typeface="+mn-lt"/>
                <a:cs typeface="Gill Sans Light"/>
              </a:rPr>
              <a:t>Cárteles</a:t>
            </a:r>
            <a:r>
              <a:rPr lang="en-US" sz="2000" b="0" i="1" dirty="0" smtClean="0">
                <a:latin typeface="+mn-lt"/>
                <a:cs typeface="Gill Sans Light"/>
              </a:rPr>
              <a:t> </a:t>
            </a:r>
            <a:r>
              <a:rPr lang="en-US" sz="2000" b="0" i="1" dirty="0" err="1" smtClean="0">
                <a:latin typeface="+mn-lt"/>
                <a:cs typeface="Gill Sans Light"/>
              </a:rPr>
              <a:t>en</a:t>
            </a:r>
            <a:r>
              <a:rPr lang="en-US" sz="2000" b="0" i="1" dirty="0" smtClean="0">
                <a:latin typeface="+mn-lt"/>
                <a:cs typeface="Gill Sans Light"/>
              </a:rPr>
              <a:t> la </a:t>
            </a:r>
            <a:r>
              <a:rPr lang="en-US" sz="2000" b="0" i="1" dirty="0" err="1" smtClean="0">
                <a:latin typeface="+mn-lt"/>
                <a:cs typeface="Gill Sans Light"/>
              </a:rPr>
              <a:t>Comunidad</a:t>
            </a:r>
            <a:r>
              <a:rPr lang="en-US" sz="2000" b="0" i="1" dirty="0" smtClean="0">
                <a:latin typeface="+mn-lt"/>
                <a:cs typeface="Gill Sans Light"/>
              </a:rPr>
              <a:t> </a:t>
            </a:r>
            <a:r>
              <a:rPr lang="en-US" sz="2000" b="0" i="1" dirty="0" err="1" smtClean="0">
                <a:latin typeface="+mn-lt"/>
                <a:cs typeface="Gill Sans Light"/>
              </a:rPr>
              <a:t>Iberoamericana</a:t>
            </a:r>
            <a:r>
              <a:rPr lang="en-US" sz="2000" b="0" dirty="0" smtClean="0">
                <a:latin typeface="+mn-lt"/>
                <a:cs typeface="Gill Sans Light"/>
              </a:rPr>
              <a:t/>
            </a:r>
            <a:br>
              <a:rPr lang="en-US" sz="2000" b="0" dirty="0" smtClean="0">
                <a:latin typeface="+mn-lt"/>
                <a:cs typeface="Gill Sans Light"/>
              </a:rPr>
            </a:br>
            <a:r>
              <a:rPr lang="en-US" sz="2000" b="0" i="1" dirty="0" smtClean="0">
                <a:latin typeface="+mn-lt"/>
                <a:cs typeface="Gill Sans Light"/>
              </a:rPr>
              <a:t>Madrid, 6 de </a:t>
            </a:r>
            <a:r>
              <a:rPr lang="en-US" sz="2000" b="0" i="1" dirty="0" err="1" smtClean="0">
                <a:latin typeface="+mn-lt"/>
                <a:cs typeface="Gill Sans Light"/>
              </a:rPr>
              <a:t>octubre</a:t>
            </a:r>
            <a:r>
              <a:rPr lang="en-US" sz="2000" b="0" i="1" dirty="0" smtClean="0">
                <a:latin typeface="+mn-lt"/>
                <a:cs typeface="Gill Sans Light"/>
              </a:rPr>
              <a:t> de 2015</a:t>
            </a:r>
            <a:r>
              <a:rPr lang="en-US" sz="2000" b="0" dirty="0" smtClean="0">
                <a:latin typeface="+mn-lt"/>
                <a:cs typeface="Gill Sans Light"/>
              </a:rPr>
              <a:t/>
            </a:r>
            <a:br>
              <a:rPr lang="en-US" sz="2000" b="0" dirty="0" smtClean="0">
                <a:latin typeface="+mn-lt"/>
                <a:cs typeface="Gill Sans Light"/>
              </a:rPr>
            </a:br>
            <a:r>
              <a:rPr lang="en-US" sz="2000" b="0" i="1" dirty="0" smtClean="0">
                <a:latin typeface="+mn-lt"/>
                <a:cs typeface="Gill Sans Light"/>
              </a:rPr>
              <a:t/>
            </a:r>
            <a:br>
              <a:rPr lang="en-US" sz="2000" b="0" i="1" dirty="0" smtClean="0">
                <a:latin typeface="+mn-lt"/>
                <a:cs typeface="Gill Sans Light"/>
              </a:rPr>
            </a:br>
            <a:r>
              <a:rPr lang="en-US" sz="3200" dirty="0" err="1" smtClean="0"/>
              <a:t>Infracción</a:t>
            </a:r>
            <a:r>
              <a:rPr lang="en-US" sz="3200" dirty="0" smtClean="0"/>
              <a:t> </a:t>
            </a:r>
            <a:r>
              <a:rPr lang="en-US" sz="3200" dirty="0" err="1" smtClean="0"/>
              <a:t>única</a:t>
            </a:r>
            <a:r>
              <a:rPr lang="en-US" sz="3200" dirty="0" smtClean="0"/>
              <a:t> y </a:t>
            </a:r>
            <a:r>
              <a:rPr lang="en-US" sz="3200" dirty="0" err="1" smtClean="0"/>
              <a:t>continuada</a:t>
            </a:r>
            <a:r>
              <a:rPr lang="en-US" sz="3200" dirty="0" smtClean="0"/>
              <a:t> </a:t>
            </a:r>
            <a:r>
              <a:rPr lang="en-US" sz="3200" dirty="0" err="1" smtClean="0"/>
              <a:t>en</a:t>
            </a:r>
            <a:r>
              <a:rPr lang="en-US" sz="3200" dirty="0" smtClean="0"/>
              <a:t> </a:t>
            </a:r>
            <a:r>
              <a:rPr lang="en-US" sz="3200" dirty="0" err="1" smtClean="0"/>
              <a:t>materia</a:t>
            </a:r>
            <a:r>
              <a:rPr lang="en-US" sz="3200" dirty="0" smtClean="0"/>
              <a:t> de </a:t>
            </a:r>
            <a:r>
              <a:rPr lang="en-US" sz="3200" dirty="0" err="1" smtClean="0"/>
              <a:t>cárteles</a:t>
            </a:r>
            <a:r>
              <a:rPr lang="en-US" sz="3200" dirty="0" smtClean="0"/>
              <a:t>: </a:t>
            </a:r>
            <a:r>
              <a:rPr lang="en-US" sz="3200" dirty="0" err="1" smtClean="0"/>
              <a:t>su</a:t>
            </a:r>
            <a:r>
              <a:rPr lang="en-US" sz="3200" dirty="0" smtClean="0"/>
              <a:t> </a:t>
            </a:r>
            <a:r>
              <a:rPr lang="en-US" sz="3200" dirty="0" err="1" smtClean="0"/>
              <a:t>uso</a:t>
            </a:r>
            <a:r>
              <a:rPr lang="en-US" sz="3200" dirty="0" smtClean="0"/>
              <a:t> y </a:t>
            </a:r>
            <a:r>
              <a:rPr lang="en-US" sz="3200" dirty="0" err="1" smtClean="0"/>
              <a:t>abuso</a:t>
            </a:r>
            <a:r>
              <a:rPr lang="en-US" sz="3600" dirty="0" smtClean="0">
                <a:cs typeface="Gill Sans Light"/>
              </a:rPr>
              <a:t/>
            </a:r>
            <a:br>
              <a:rPr lang="en-US" sz="3600" dirty="0" smtClean="0">
                <a:cs typeface="Gill Sans Light"/>
              </a:rPr>
            </a:br>
            <a:r>
              <a:rPr lang="en-US" sz="3600" dirty="0" smtClean="0">
                <a:cs typeface="Gill Sans Light"/>
              </a:rPr>
              <a:t/>
            </a:r>
            <a:br>
              <a:rPr lang="en-US" sz="3600" dirty="0" smtClean="0">
                <a:cs typeface="Gill Sans Light"/>
              </a:rPr>
            </a:br>
            <a:r>
              <a:rPr lang="en-US" sz="2000" b="0" dirty="0">
                <a:latin typeface="+mn-lt"/>
                <a:cs typeface="Gill Sans Light"/>
              </a:rPr>
              <a:t>A</a:t>
            </a:r>
            <a:r>
              <a:rPr lang="en-US" sz="2000" b="0" noProof="0" dirty="0" err="1" smtClean="0">
                <a:latin typeface="+mn-lt"/>
                <a:cs typeface="Gill Sans Light"/>
              </a:rPr>
              <a:t>lfonso</a:t>
            </a:r>
            <a:r>
              <a:rPr lang="en-US" sz="2000" b="0" noProof="0" dirty="0" smtClean="0">
                <a:latin typeface="+mn-lt"/>
                <a:cs typeface="Gill Sans Light"/>
              </a:rPr>
              <a:t> </a:t>
            </a:r>
            <a:r>
              <a:rPr lang="en-US" sz="2000" b="0" noProof="0" dirty="0" smtClean="0">
                <a:latin typeface="+mn-lt"/>
                <a:cs typeface="Gill Sans Light"/>
              </a:rPr>
              <a:t>Lamadrid de Pablo</a:t>
            </a:r>
            <a:endParaRPr lang="en-US" sz="2800" b="0" noProof="0" dirty="0">
              <a:latin typeface="+mn-lt"/>
              <a:cs typeface="Gill Sans Light"/>
            </a:endParaRPr>
          </a:p>
        </p:txBody>
      </p:sp>
    </p:spTree>
    <p:extLst>
      <p:ext uri="{BB962C8B-B14F-4D97-AF65-F5344CB8AC3E}">
        <p14:creationId xmlns:p14="http://schemas.microsoft.com/office/powerpoint/2010/main" val="9139911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a:xfrm>
            <a:off x="4427984" y="1268760"/>
            <a:ext cx="4038600" cy="3949899"/>
          </a:xfrm>
        </p:spPr>
        <p:txBody>
          <a:bodyPr/>
          <a:lstStyle/>
          <a:p>
            <a:pPr marL="0" indent="0">
              <a:buNone/>
            </a:pPr>
            <a:r>
              <a:rPr lang="es-ES" dirty="0" smtClean="0"/>
              <a:t>“</a:t>
            </a:r>
            <a:r>
              <a:rPr lang="es-ES" i="1" dirty="0" smtClean="0"/>
              <a:t>La prueba de los cárteles en derecho español</a:t>
            </a:r>
            <a:r>
              <a:rPr lang="es-ES" dirty="0" smtClean="0"/>
              <a:t>”, </a:t>
            </a:r>
            <a:r>
              <a:rPr lang="es-ES" i="1" dirty="0" smtClean="0"/>
              <a:t>p. 419 - 483</a:t>
            </a:r>
          </a:p>
          <a:p>
            <a:pPr marL="0" indent="0">
              <a:buNone/>
            </a:pPr>
            <a:endParaRPr lang="es-ES" dirty="0" smtClean="0"/>
          </a:p>
          <a:p>
            <a:pPr marL="0" indent="0">
              <a:spcBef>
                <a:spcPts val="0"/>
              </a:spcBef>
              <a:buNone/>
            </a:pPr>
            <a:r>
              <a:rPr lang="es-ES" sz="2000" dirty="0" smtClean="0"/>
              <a:t>Alfonso Lamadrid &amp; Ana </a:t>
            </a:r>
            <a:r>
              <a:rPr lang="es-ES" sz="2000" dirty="0" smtClean="0"/>
              <a:t>Balcells</a:t>
            </a:r>
            <a:endParaRPr lang="es-ES" sz="2000" dirty="0" smtClean="0"/>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71600" y="764704"/>
            <a:ext cx="3168352" cy="4470897"/>
          </a:xfrm>
        </p:spPr>
      </p:pic>
    </p:spTree>
    <p:extLst>
      <p:ext uri="{BB962C8B-B14F-4D97-AF65-F5344CB8AC3E}">
        <p14:creationId xmlns:p14="http://schemas.microsoft.com/office/powerpoint/2010/main" val="1660202117"/>
      </p:ext>
    </p:extLst>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514350" indent="-514350">
              <a:buAutoNum type="arabicPeriod"/>
            </a:pPr>
            <a:r>
              <a:rPr lang="en-US" sz="2800" dirty="0" err="1" smtClean="0"/>
              <a:t>Concepto</a:t>
            </a:r>
            <a:r>
              <a:rPr lang="en-US" sz="2800" dirty="0" smtClean="0"/>
              <a:t> de </a:t>
            </a:r>
            <a:r>
              <a:rPr lang="en-US" sz="2800" dirty="0" err="1" smtClean="0"/>
              <a:t>infracción</a:t>
            </a:r>
            <a:r>
              <a:rPr lang="en-US" sz="2800" dirty="0" smtClean="0"/>
              <a:t> </a:t>
            </a:r>
            <a:r>
              <a:rPr lang="en-US" sz="2800" dirty="0" err="1" smtClean="0"/>
              <a:t>única</a:t>
            </a:r>
            <a:r>
              <a:rPr lang="en-US" sz="2800" dirty="0" smtClean="0"/>
              <a:t> y </a:t>
            </a:r>
            <a:r>
              <a:rPr lang="en-US" sz="2800" dirty="0" err="1" smtClean="0"/>
              <a:t>continuada</a:t>
            </a:r>
            <a:endParaRPr lang="en-US" sz="2800" dirty="0" smtClean="0"/>
          </a:p>
          <a:p>
            <a:pPr marL="514350" indent="-514350">
              <a:buAutoNum type="arabicPeriod"/>
            </a:pPr>
            <a:r>
              <a:rPr lang="en-US" sz="2800" dirty="0" err="1" smtClean="0"/>
              <a:t>Consecuencias</a:t>
            </a:r>
            <a:r>
              <a:rPr lang="en-US" sz="2800" dirty="0" smtClean="0"/>
              <a:t> </a:t>
            </a:r>
            <a:r>
              <a:rPr lang="en-US" sz="2800" dirty="0" err="1" smtClean="0"/>
              <a:t>procesales</a:t>
            </a:r>
            <a:endParaRPr lang="en-US" sz="2800" dirty="0" smtClean="0"/>
          </a:p>
          <a:p>
            <a:pPr marL="514350" indent="-514350">
              <a:buAutoNum type="arabicPeriod"/>
            </a:pPr>
            <a:r>
              <a:rPr lang="en-US" sz="2800" dirty="0" err="1" smtClean="0"/>
              <a:t>Criterios</a:t>
            </a:r>
            <a:r>
              <a:rPr lang="en-US" sz="2800" dirty="0" smtClean="0"/>
              <a:t> </a:t>
            </a:r>
            <a:r>
              <a:rPr lang="en-US" sz="2800" dirty="0" err="1" smtClean="0"/>
              <a:t>europeos</a:t>
            </a:r>
            <a:r>
              <a:rPr lang="en-US" sz="2800" dirty="0" smtClean="0"/>
              <a:t> vs. </a:t>
            </a:r>
            <a:r>
              <a:rPr lang="en-US" sz="2800" dirty="0" err="1" smtClean="0"/>
              <a:t>criterios</a:t>
            </a:r>
            <a:r>
              <a:rPr lang="en-US" sz="2800" dirty="0" smtClean="0"/>
              <a:t> </a:t>
            </a:r>
            <a:r>
              <a:rPr lang="en-US" sz="2800" dirty="0" err="1" smtClean="0"/>
              <a:t>castizos</a:t>
            </a:r>
            <a:endParaRPr lang="en-US" sz="2800" dirty="0" smtClean="0"/>
          </a:p>
          <a:p>
            <a:pPr marL="514350" indent="-514350">
              <a:buAutoNum type="arabicPeriod"/>
            </a:pPr>
            <a:r>
              <a:rPr lang="en-US" sz="2800" dirty="0" err="1" smtClean="0"/>
              <a:t>Posibles</a:t>
            </a:r>
            <a:r>
              <a:rPr lang="en-US" sz="2800" dirty="0" smtClean="0"/>
              <a:t> </a:t>
            </a:r>
            <a:r>
              <a:rPr lang="en-US" sz="2800" dirty="0" err="1" smtClean="0"/>
              <a:t>abusos</a:t>
            </a:r>
            <a:endParaRPr lang="en-US" sz="2800" dirty="0" smtClean="0"/>
          </a:p>
          <a:p>
            <a:pPr marL="514350" indent="-514350">
              <a:buAutoNum type="arabicPeriod"/>
            </a:pPr>
            <a:r>
              <a:rPr lang="en-US" sz="2800" dirty="0" err="1" smtClean="0"/>
              <a:t>Tendencia</a:t>
            </a:r>
            <a:r>
              <a:rPr lang="en-US" sz="2800" dirty="0" smtClean="0"/>
              <a:t> </a:t>
            </a:r>
            <a:r>
              <a:rPr lang="en-US" sz="2800" dirty="0" err="1" smtClean="0"/>
              <a:t>en</a:t>
            </a:r>
            <a:r>
              <a:rPr lang="en-US" sz="2800" dirty="0" smtClean="0"/>
              <a:t> Europa: ¿entrada </a:t>
            </a:r>
            <a:r>
              <a:rPr lang="en-US" sz="2800" dirty="0" err="1" smtClean="0"/>
              <a:t>en</a:t>
            </a:r>
            <a:r>
              <a:rPr lang="en-US" sz="2800" dirty="0" smtClean="0"/>
              <a:t> </a:t>
            </a:r>
            <a:r>
              <a:rPr lang="en-US" sz="2800" dirty="0" err="1" smtClean="0"/>
              <a:t>fase</a:t>
            </a:r>
            <a:r>
              <a:rPr lang="en-US" sz="2800" dirty="0" smtClean="0"/>
              <a:t> </a:t>
            </a:r>
            <a:r>
              <a:rPr lang="en-US" sz="2800" dirty="0" err="1" smtClean="0"/>
              <a:t>restrictiva</a:t>
            </a:r>
            <a:r>
              <a:rPr lang="en-US" sz="2800" dirty="0" smtClean="0"/>
              <a:t>?</a:t>
            </a:r>
          </a:p>
          <a:p>
            <a:pPr marL="514350" indent="-514350">
              <a:buAutoNum type="arabicPeriod"/>
            </a:pPr>
            <a:r>
              <a:rPr lang="en-US" sz="2800" dirty="0" err="1" smtClean="0"/>
              <a:t>Tendencia</a:t>
            </a:r>
            <a:r>
              <a:rPr lang="en-US" sz="2800" dirty="0" smtClean="0"/>
              <a:t> </a:t>
            </a:r>
            <a:r>
              <a:rPr lang="en-US" sz="2800" dirty="0" err="1" smtClean="0"/>
              <a:t>en</a:t>
            </a:r>
            <a:r>
              <a:rPr lang="en-US" sz="2800" dirty="0" smtClean="0"/>
              <a:t> </a:t>
            </a:r>
            <a:r>
              <a:rPr lang="en-US" sz="2800" dirty="0" err="1" smtClean="0"/>
              <a:t>España</a:t>
            </a:r>
            <a:r>
              <a:rPr lang="en-US" sz="2800" dirty="0" smtClean="0"/>
              <a:t>: </a:t>
            </a:r>
            <a:r>
              <a:rPr lang="en-US" sz="2800" dirty="0" err="1" smtClean="0"/>
              <a:t>fase</a:t>
            </a:r>
            <a:r>
              <a:rPr lang="en-US" sz="2800" dirty="0" smtClean="0"/>
              <a:t> </a:t>
            </a:r>
            <a:r>
              <a:rPr lang="en-US" sz="2800" dirty="0" err="1" smtClean="0"/>
              <a:t>expansiva</a:t>
            </a:r>
            <a:r>
              <a:rPr lang="en-US" sz="2800" dirty="0" smtClean="0"/>
              <a:t> “</a:t>
            </a:r>
            <a:r>
              <a:rPr lang="en-US" sz="2800" dirty="0" err="1" smtClean="0"/>
              <a:t>única</a:t>
            </a:r>
            <a:r>
              <a:rPr lang="en-US" sz="2800" dirty="0" smtClean="0"/>
              <a:t> y </a:t>
            </a:r>
            <a:r>
              <a:rPr lang="en-US" sz="2800" dirty="0" err="1" smtClean="0"/>
              <a:t>continuada</a:t>
            </a:r>
            <a:r>
              <a:rPr lang="en-US" sz="2800" dirty="0" smtClean="0"/>
              <a:t>”</a:t>
            </a:r>
          </a:p>
          <a:p>
            <a:pPr marL="514350" indent="-514350">
              <a:buAutoNum type="arabicPeriod"/>
            </a:pPr>
            <a:r>
              <a:rPr lang="en-US" sz="2800" dirty="0" err="1" smtClean="0"/>
              <a:t>Conclusiones</a:t>
            </a:r>
            <a:endParaRPr lang="en-US" sz="2800" dirty="0" smtClean="0"/>
          </a:p>
        </p:txBody>
      </p:sp>
      <p:sp>
        <p:nvSpPr>
          <p:cNvPr id="3" name="Title 2"/>
          <p:cNvSpPr>
            <a:spLocks noGrp="1"/>
          </p:cNvSpPr>
          <p:nvPr>
            <p:ph type="title"/>
          </p:nvPr>
        </p:nvSpPr>
        <p:spPr/>
        <p:txBody>
          <a:bodyPr>
            <a:normAutofit/>
          </a:bodyPr>
          <a:lstStyle/>
          <a:p>
            <a:pPr lvl="0" algn="ctr"/>
            <a:r>
              <a:rPr lang="es-ES" sz="3600" dirty="0" smtClean="0"/>
              <a:t>Contenidos</a:t>
            </a:r>
            <a:endParaRPr lang="en-US" sz="3600" dirty="0"/>
          </a:p>
        </p:txBody>
      </p:sp>
    </p:spTree>
    <p:extLst>
      <p:ext uri="{BB962C8B-B14F-4D97-AF65-F5344CB8AC3E}">
        <p14:creationId xmlns:p14="http://schemas.microsoft.com/office/powerpoint/2010/main" val="2331196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36096" y="980728"/>
            <a:ext cx="3384376" cy="1944216"/>
          </a:xfrm>
        </p:spPr>
      </p:pic>
      <p:sp>
        <p:nvSpPr>
          <p:cNvPr id="2" name="Content Placeholder 1"/>
          <p:cNvSpPr>
            <a:spLocks noGrp="1"/>
          </p:cNvSpPr>
          <p:nvPr>
            <p:ph sz="half" idx="1"/>
          </p:nvPr>
        </p:nvSpPr>
        <p:spPr>
          <a:xfrm>
            <a:off x="395536" y="1340768"/>
            <a:ext cx="8208912" cy="5040560"/>
          </a:xfrm>
        </p:spPr>
        <p:txBody>
          <a:bodyPr>
            <a:normAutofit fontScale="77500" lnSpcReduction="20000"/>
          </a:bodyPr>
          <a:lstStyle/>
          <a:p>
            <a:r>
              <a:rPr lang="es-ES" dirty="0" smtClean="0"/>
              <a:t>Los cárteles a menudo son:</a:t>
            </a:r>
          </a:p>
          <a:p>
            <a:pPr lvl="1"/>
            <a:r>
              <a:rPr lang="es-ES" dirty="0" smtClean="0"/>
              <a:t>Complejos (multitud de piezas)</a:t>
            </a:r>
          </a:p>
          <a:p>
            <a:pPr lvl="1"/>
            <a:r>
              <a:rPr lang="es-ES" dirty="0" smtClean="0"/>
              <a:t>Extensos en el tiempo</a:t>
            </a:r>
          </a:p>
          <a:p>
            <a:pPr lvl="1"/>
            <a:r>
              <a:rPr lang="es-ES" dirty="0" smtClean="0"/>
              <a:t>Intermitentes o mutables</a:t>
            </a:r>
          </a:p>
          <a:p>
            <a:pPr lvl="1"/>
            <a:r>
              <a:rPr lang="es-ES" dirty="0" smtClean="0"/>
              <a:t>Difíciles de acreditar en cada momento</a:t>
            </a:r>
          </a:p>
          <a:p>
            <a:r>
              <a:rPr lang="es-ES" dirty="0" smtClean="0"/>
              <a:t>Permite a </a:t>
            </a:r>
            <a:r>
              <a:rPr lang="es-ES" dirty="0"/>
              <a:t>las autoridades de competencia abarcar todas las piezas constitutivas de una misma infracción y a todos los participantes atendiendo a su contribución a un </a:t>
            </a:r>
            <a:r>
              <a:rPr lang="es-ES" u="sng" dirty="0"/>
              <a:t>plan/objetivo </a:t>
            </a:r>
            <a:r>
              <a:rPr lang="es-ES" u="sng" dirty="0" smtClean="0"/>
              <a:t>común</a:t>
            </a:r>
            <a:endParaRPr lang="es-ES" dirty="0" smtClean="0"/>
          </a:p>
          <a:p>
            <a:r>
              <a:rPr lang="es-ES" dirty="0" smtClean="0"/>
              <a:t>Origen</a:t>
            </a:r>
            <a:r>
              <a:rPr lang="es-ES" dirty="0"/>
              <a:t>:</a:t>
            </a:r>
          </a:p>
          <a:p>
            <a:pPr lvl="1"/>
            <a:r>
              <a:rPr lang="es-ES" dirty="0" smtClean="0"/>
              <a:t>En España: </a:t>
            </a:r>
            <a:r>
              <a:rPr lang="es-ES" dirty="0"/>
              <a:t>f</a:t>
            </a:r>
            <a:r>
              <a:rPr lang="es-ES" dirty="0" smtClean="0"/>
              <a:t>igura </a:t>
            </a:r>
            <a:r>
              <a:rPr lang="es-ES" dirty="0"/>
              <a:t>importada del Derecho penal: </a:t>
            </a:r>
            <a:r>
              <a:rPr lang="es-ES" dirty="0" smtClean="0"/>
              <a:t>teoría </a:t>
            </a:r>
            <a:r>
              <a:rPr lang="es-ES" dirty="0"/>
              <a:t>del delito continuado</a:t>
            </a:r>
          </a:p>
          <a:p>
            <a:pPr lvl="1"/>
            <a:r>
              <a:rPr lang="es-ES" dirty="0" smtClean="0"/>
              <a:t>En la Unión Europea: inspirada en noción de “</a:t>
            </a:r>
            <a:r>
              <a:rPr lang="es-ES" dirty="0" err="1"/>
              <a:t>c</a:t>
            </a:r>
            <a:r>
              <a:rPr lang="es-ES" dirty="0" err="1" smtClean="0"/>
              <a:t>onspiracy</a:t>
            </a:r>
            <a:r>
              <a:rPr lang="es-ES" dirty="0" smtClean="0"/>
              <a:t>” (</a:t>
            </a:r>
            <a:r>
              <a:rPr lang="es-ES" dirty="0" err="1" smtClean="0"/>
              <a:t>common</a:t>
            </a:r>
            <a:r>
              <a:rPr lang="es-ES" dirty="0" smtClean="0"/>
              <a:t> </a:t>
            </a:r>
            <a:r>
              <a:rPr lang="es-ES" dirty="0" err="1" smtClean="0"/>
              <a:t>law</a:t>
            </a:r>
            <a:r>
              <a:rPr lang="es-ES" dirty="0" smtClean="0"/>
              <a:t>)</a:t>
            </a:r>
          </a:p>
          <a:p>
            <a:r>
              <a:rPr lang="es-ES" dirty="0" smtClean="0"/>
              <a:t>Figura empleada en la práctica totalidad de cárteles: </a:t>
            </a:r>
            <a:r>
              <a:rPr lang="es-ES" u="sng" dirty="0" smtClean="0"/>
              <a:t>IUC = “cartel </a:t>
            </a:r>
            <a:r>
              <a:rPr lang="es-ES" u="sng" dirty="0" err="1" smtClean="0"/>
              <a:t>offence</a:t>
            </a:r>
            <a:r>
              <a:rPr lang="es-ES" u="sng" dirty="0" smtClean="0"/>
              <a:t>”</a:t>
            </a:r>
          </a:p>
        </p:txBody>
      </p:sp>
      <p:sp>
        <p:nvSpPr>
          <p:cNvPr id="3" name="Title 2"/>
          <p:cNvSpPr>
            <a:spLocks noGrp="1"/>
          </p:cNvSpPr>
          <p:nvPr>
            <p:ph type="title"/>
          </p:nvPr>
        </p:nvSpPr>
        <p:spPr>
          <a:xfrm>
            <a:off x="457200" y="274638"/>
            <a:ext cx="8229600" cy="922114"/>
          </a:xfrm>
        </p:spPr>
        <p:txBody>
          <a:bodyPr>
            <a:normAutofit fontScale="90000"/>
          </a:bodyPr>
          <a:lstStyle/>
          <a:p>
            <a:r>
              <a:rPr lang="es-ES" dirty="0" smtClean="0"/>
              <a:t>1. El concepto de infracción única y continuada</a:t>
            </a:r>
            <a:endParaRPr lang="es-ES" dirty="0"/>
          </a:p>
        </p:txBody>
      </p:sp>
    </p:spTree>
    <p:extLst>
      <p:ext uri="{BB962C8B-B14F-4D97-AF65-F5344CB8AC3E}">
        <p14:creationId xmlns:p14="http://schemas.microsoft.com/office/powerpoint/2010/main" val="1526384187"/>
      </p:ext>
    </p:extLst>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468313593"/>
              </p:ext>
            </p:extLst>
          </p:nvPr>
        </p:nvGraphicFramePr>
        <p:xfrm>
          <a:off x="467544" y="1268760"/>
          <a:ext cx="8229600"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s-ES" dirty="0"/>
              <a:t>2</a:t>
            </a:r>
            <a:r>
              <a:rPr lang="es-ES" dirty="0" smtClean="0"/>
              <a:t>. Consecuencias procesales </a:t>
            </a:r>
            <a:endParaRPr lang="es-ES" dirty="0"/>
          </a:p>
        </p:txBody>
      </p:sp>
    </p:spTree>
    <p:extLst>
      <p:ext uri="{BB962C8B-B14F-4D97-AF65-F5344CB8AC3E}">
        <p14:creationId xmlns:p14="http://schemas.microsoft.com/office/powerpoint/2010/main" val="3753039218"/>
      </p:ext>
    </p:extLst>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sz="quarter" idx="4"/>
          </p:nvPr>
        </p:nvSpPr>
        <p:spPr>
          <a:solidFill>
            <a:schemeClr val="accent2">
              <a:lumMod val="40000"/>
              <a:lumOff val="60000"/>
            </a:schemeClr>
          </a:solidFill>
        </p:spPr>
        <p:txBody>
          <a:bodyPr>
            <a:normAutofit/>
          </a:bodyPr>
          <a:lstStyle/>
          <a:p>
            <a:r>
              <a:rPr lang="es-ES" dirty="0" smtClean="0"/>
              <a:t>Concepto penal/administrativo</a:t>
            </a:r>
          </a:p>
          <a:p>
            <a:r>
              <a:rPr lang="es-ES" dirty="0"/>
              <a:t>C</a:t>
            </a:r>
            <a:r>
              <a:rPr lang="es-ES" dirty="0" smtClean="0"/>
              <a:t>riterios cumulativos </a:t>
            </a:r>
            <a:r>
              <a:rPr lang="es-ES" u="sng" dirty="0" smtClean="0"/>
              <a:t>aplicados al cártel</a:t>
            </a:r>
          </a:p>
          <a:p>
            <a:r>
              <a:rPr lang="es-ES" dirty="0" smtClean="0"/>
              <a:t>CNMC, AN &amp; TS: falta de sistemática (doctrina UE v “criterios castizos” cumulativos)</a:t>
            </a:r>
          </a:p>
        </p:txBody>
      </p:sp>
      <p:sp>
        <p:nvSpPr>
          <p:cNvPr id="13" name="Text Placeholder 12"/>
          <p:cNvSpPr>
            <a:spLocks noGrp="1"/>
          </p:cNvSpPr>
          <p:nvPr>
            <p:ph type="body" sz="quarter" idx="3"/>
          </p:nvPr>
        </p:nvSpPr>
        <p:spPr>
          <a:solidFill>
            <a:schemeClr val="accent2">
              <a:lumMod val="60000"/>
              <a:lumOff val="40000"/>
            </a:schemeClr>
          </a:solidFill>
        </p:spPr>
        <p:txBody>
          <a:bodyPr>
            <a:normAutofit fontScale="92500"/>
          </a:bodyPr>
          <a:lstStyle/>
          <a:p>
            <a:pPr algn="ctr"/>
            <a:r>
              <a:rPr lang="es-ES" dirty="0" smtClean="0"/>
              <a:t>CNMC/Tribunales españoles</a:t>
            </a:r>
            <a:endParaRPr lang="es-ES" dirty="0"/>
          </a:p>
        </p:txBody>
      </p:sp>
      <p:sp>
        <p:nvSpPr>
          <p:cNvPr id="12" name="Content Placeholder 11"/>
          <p:cNvSpPr>
            <a:spLocks noGrp="1"/>
          </p:cNvSpPr>
          <p:nvPr>
            <p:ph sz="half" idx="2"/>
          </p:nvPr>
        </p:nvSpPr>
        <p:spPr>
          <a:solidFill>
            <a:schemeClr val="accent1">
              <a:lumMod val="20000"/>
              <a:lumOff val="80000"/>
            </a:schemeClr>
          </a:solidFill>
          <a:ln>
            <a:noFill/>
          </a:ln>
        </p:spPr>
        <p:txBody>
          <a:bodyPr>
            <a:normAutofit fontScale="85000" lnSpcReduction="20000"/>
          </a:bodyPr>
          <a:lstStyle/>
          <a:p>
            <a:r>
              <a:rPr lang="es-ES" dirty="0" smtClean="0"/>
              <a:t>Concepto propio dcho. </a:t>
            </a:r>
            <a:r>
              <a:rPr lang="es-ES" dirty="0"/>
              <a:t>d</a:t>
            </a:r>
            <a:r>
              <a:rPr lang="es-ES" dirty="0" smtClean="0"/>
              <a:t>e cárteles</a:t>
            </a:r>
          </a:p>
          <a:p>
            <a:r>
              <a:rPr lang="es-ES" dirty="0" smtClean="0"/>
              <a:t>Análisis en conjunto </a:t>
            </a:r>
            <a:r>
              <a:rPr lang="es-ES" u="sng" dirty="0" smtClean="0"/>
              <a:t>aplicado a cada empresa</a:t>
            </a:r>
            <a:r>
              <a:rPr lang="es-ES" dirty="0" smtClean="0"/>
              <a:t>: combinación de elementos objetivos NO cumulativos:</a:t>
            </a:r>
          </a:p>
          <a:p>
            <a:pPr lvl="1"/>
            <a:r>
              <a:rPr lang="es-ES" dirty="0" smtClean="0"/>
              <a:t>Objetivo común</a:t>
            </a:r>
          </a:p>
          <a:p>
            <a:pPr lvl="1"/>
            <a:r>
              <a:rPr lang="es-ES" dirty="0" smtClean="0"/>
              <a:t>Complementariedad </a:t>
            </a:r>
          </a:p>
          <a:p>
            <a:pPr lvl="1"/>
            <a:r>
              <a:rPr lang="es-ES" dirty="0" smtClean="0"/>
              <a:t>Áreas geográficas </a:t>
            </a:r>
          </a:p>
          <a:p>
            <a:pPr lvl="1"/>
            <a:r>
              <a:rPr lang="es-ES" dirty="0" smtClean="0"/>
              <a:t>Afectación productos/servicios</a:t>
            </a:r>
          </a:p>
          <a:p>
            <a:pPr lvl="1"/>
            <a:r>
              <a:rPr lang="es-ES" dirty="0" smtClean="0"/>
              <a:t>Modus operandi</a:t>
            </a:r>
          </a:p>
          <a:p>
            <a:pPr lvl="1"/>
            <a:r>
              <a:rPr lang="es-ES" dirty="0" smtClean="0"/>
              <a:t>Identidad participantes</a:t>
            </a:r>
          </a:p>
          <a:p>
            <a:pPr lvl="1"/>
            <a:r>
              <a:rPr lang="es-ES" dirty="0" smtClean="0"/>
              <a:t>Otros</a:t>
            </a:r>
          </a:p>
          <a:p>
            <a:pPr lvl="1"/>
            <a:endParaRPr lang="es-ES" dirty="0" smtClean="0"/>
          </a:p>
          <a:p>
            <a:pPr lvl="1"/>
            <a:endParaRPr lang="es-ES" dirty="0"/>
          </a:p>
        </p:txBody>
      </p:sp>
      <p:sp>
        <p:nvSpPr>
          <p:cNvPr id="11" name="Text Placeholder 10"/>
          <p:cNvSpPr>
            <a:spLocks noGrp="1"/>
          </p:cNvSpPr>
          <p:nvPr>
            <p:ph type="body" idx="1"/>
          </p:nvPr>
        </p:nvSpPr>
        <p:spPr>
          <a:solidFill>
            <a:schemeClr val="tx2">
              <a:lumMod val="40000"/>
              <a:lumOff val="60000"/>
            </a:schemeClr>
          </a:solidFill>
        </p:spPr>
        <p:txBody>
          <a:bodyPr>
            <a:normAutofit fontScale="92500"/>
          </a:bodyPr>
          <a:lstStyle/>
          <a:p>
            <a:pPr algn="ctr"/>
            <a:r>
              <a:rPr lang="es-ES" dirty="0" smtClean="0"/>
              <a:t>CE/Tribunal de Justicia UE</a:t>
            </a:r>
            <a:endParaRPr lang="es-ES" dirty="0"/>
          </a:p>
        </p:txBody>
      </p:sp>
      <p:sp>
        <p:nvSpPr>
          <p:cNvPr id="3" name="Title 2"/>
          <p:cNvSpPr>
            <a:spLocks noGrp="1"/>
          </p:cNvSpPr>
          <p:nvPr>
            <p:ph type="title"/>
          </p:nvPr>
        </p:nvSpPr>
        <p:spPr/>
        <p:txBody>
          <a:bodyPr>
            <a:normAutofit fontScale="90000"/>
          </a:bodyPr>
          <a:lstStyle/>
          <a:p>
            <a:r>
              <a:rPr lang="es-ES" dirty="0"/>
              <a:t>3</a:t>
            </a:r>
            <a:r>
              <a:rPr lang="es-ES" dirty="0" smtClean="0"/>
              <a:t>. Criterios europeos vs. Criterios castizos</a:t>
            </a:r>
            <a:endParaRPr lang="es-ES" dirty="0"/>
          </a:p>
        </p:txBody>
      </p:sp>
    </p:spTree>
    <p:extLst>
      <p:ext uri="{BB962C8B-B14F-4D97-AF65-F5344CB8AC3E}">
        <p14:creationId xmlns:p14="http://schemas.microsoft.com/office/powerpoint/2010/main" val="2509670777"/>
      </p:ext>
    </p:extLst>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1600200"/>
            <a:ext cx="5266928" cy="4525963"/>
          </a:xfrm>
          <a:solidFill>
            <a:schemeClr val="accent2">
              <a:lumMod val="60000"/>
              <a:lumOff val="40000"/>
            </a:schemeClr>
          </a:solidFill>
        </p:spPr>
        <p:txBody>
          <a:bodyPr>
            <a:normAutofit fontScale="92500" lnSpcReduction="20000"/>
          </a:bodyPr>
          <a:lstStyle/>
          <a:p>
            <a:pPr marL="0" indent="0">
              <a:buNone/>
            </a:pPr>
            <a:r>
              <a:rPr lang="es-ES" b="1" dirty="0" smtClean="0"/>
              <a:t>PRÁCTICA </a:t>
            </a:r>
            <a:r>
              <a:rPr lang="es-ES" b="1" dirty="0" smtClean="0"/>
              <a:t>ESPAÑOLA </a:t>
            </a:r>
            <a:r>
              <a:rPr lang="es-ES" dirty="0" smtClean="0"/>
              <a:t>(ejemplos)</a:t>
            </a:r>
            <a:endParaRPr lang="es-ES" dirty="0" smtClean="0"/>
          </a:p>
          <a:p>
            <a:pPr marL="0" indent="0">
              <a:buNone/>
            </a:pPr>
            <a:r>
              <a:rPr lang="es-ES" dirty="0" smtClean="0"/>
              <a:t>Criterios no sistematizados y aplicados al cártel, no a la empresa</a:t>
            </a:r>
          </a:p>
          <a:p>
            <a:r>
              <a:rPr lang="es-ES" dirty="0" smtClean="0"/>
              <a:t>Sentencia AN </a:t>
            </a:r>
            <a:r>
              <a:rPr lang="es-ES" i="1" dirty="0" smtClean="0"/>
              <a:t>Cajas Vascas, 2007</a:t>
            </a:r>
            <a:r>
              <a:rPr lang="es-ES" dirty="0" smtClean="0"/>
              <a:t>: 6 criterios</a:t>
            </a:r>
          </a:p>
          <a:p>
            <a:pPr marL="914400" lvl="1" indent="-457200">
              <a:buFont typeface="+mj-lt"/>
              <a:buAutoNum type="arabicPeriod"/>
            </a:pPr>
            <a:r>
              <a:rPr lang="es-ES" dirty="0" smtClean="0"/>
              <a:t>Pluralidad de hechos</a:t>
            </a:r>
          </a:p>
          <a:p>
            <a:pPr marL="914400" lvl="1" indent="-457200">
              <a:buFont typeface="+mj-lt"/>
              <a:buAutoNum type="arabicPeriod"/>
            </a:pPr>
            <a:r>
              <a:rPr lang="es-ES" dirty="0" smtClean="0"/>
              <a:t>Dolo unitario</a:t>
            </a:r>
          </a:p>
          <a:p>
            <a:pPr marL="914400" lvl="1" indent="-457200">
              <a:buFont typeface="+mj-lt"/>
              <a:buAutoNum type="arabicPeriod"/>
            </a:pPr>
            <a:r>
              <a:rPr lang="es-ES" dirty="0" smtClean="0"/>
              <a:t>Coordenadas espacio-temporales próximas</a:t>
            </a:r>
          </a:p>
          <a:p>
            <a:pPr marL="914400" lvl="1" indent="-457200">
              <a:buFont typeface="+mj-lt"/>
              <a:buAutoNum type="arabicPeriod"/>
            </a:pPr>
            <a:r>
              <a:rPr lang="es-ES" dirty="0" smtClean="0"/>
              <a:t>Unidad del precepto penal o administrativo violado, bien jurídico atacado es el mismo</a:t>
            </a:r>
          </a:p>
          <a:p>
            <a:pPr marL="914400" lvl="1" indent="-457200">
              <a:buFont typeface="+mj-lt"/>
              <a:buAutoNum type="arabicPeriod"/>
            </a:pPr>
            <a:r>
              <a:rPr lang="es-ES" dirty="0" smtClean="0"/>
              <a:t>Unidad de sujeto activo</a:t>
            </a:r>
          </a:p>
          <a:p>
            <a:pPr marL="914400" lvl="1" indent="-457200">
              <a:buFont typeface="+mj-lt"/>
              <a:buAutoNum type="arabicPeriod"/>
            </a:pPr>
            <a:r>
              <a:rPr lang="es-ES" dirty="0" smtClean="0"/>
              <a:t>Homogeneidad del modus operandi</a:t>
            </a:r>
          </a:p>
          <a:p>
            <a:pPr lvl="1"/>
            <a:endParaRPr lang="es-ES" dirty="0" smtClean="0"/>
          </a:p>
          <a:p>
            <a:endParaRPr lang="es-ES" dirty="0" smtClean="0"/>
          </a:p>
          <a:p>
            <a:endParaRPr lang="es-ES" dirty="0"/>
          </a:p>
        </p:txBody>
      </p:sp>
      <p:sp>
        <p:nvSpPr>
          <p:cNvPr id="6" name="Title 5"/>
          <p:cNvSpPr>
            <a:spLocks noGrp="1"/>
          </p:cNvSpPr>
          <p:nvPr>
            <p:ph type="title"/>
          </p:nvPr>
        </p:nvSpPr>
        <p:spPr/>
        <p:txBody>
          <a:bodyPr>
            <a:normAutofit fontScale="90000"/>
          </a:bodyPr>
          <a:lstStyle/>
          <a:p>
            <a:r>
              <a:rPr lang="es-ES" dirty="0"/>
              <a:t>3</a:t>
            </a:r>
            <a:r>
              <a:rPr lang="es-ES" dirty="0" smtClean="0"/>
              <a:t>. </a:t>
            </a:r>
            <a:r>
              <a:rPr lang="es-ES" dirty="0"/>
              <a:t>Criterios europeos vs. Criterios castizos</a:t>
            </a:r>
          </a:p>
        </p:txBody>
      </p:sp>
      <p:pic>
        <p:nvPicPr>
          <p:cNvPr id="9" name="Content Placeholder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6135" y="1772176"/>
            <a:ext cx="3201795" cy="3996694"/>
          </a:xfrm>
          <a:prstGeom prst="rect">
            <a:avLst/>
          </a:prstGeom>
        </p:spPr>
      </p:pic>
    </p:spTree>
    <p:extLst>
      <p:ext uri="{BB962C8B-B14F-4D97-AF65-F5344CB8AC3E}">
        <p14:creationId xmlns:p14="http://schemas.microsoft.com/office/powerpoint/2010/main" val="3047771328"/>
      </p:ext>
    </p:extLst>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solidFill>
            <a:schemeClr val="accent2">
              <a:lumMod val="60000"/>
              <a:lumOff val="40000"/>
            </a:schemeClr>
          </a:solidFill>
        </p:spPr>
        <p:txBody>
          <a:bodyPr>
            <a:normAutofit fontScale="85000" lnSpcReduction="20000"/>
          </a:bodyPr>
          <a:lstStyle/>
          <a:p>
            <a:pPr marL="57150" indent="0">
              <a:buNone/>
            </a:pPr>
            <a:r>
              <a:rPr lang="es-ES" b="1" dirty="0" smtClean="0"/>
              <a:t>PRÁCTICA </a:t>
            </a:r>
            <a:r>
              <a:rPr lang="es-ES" b="1" dirty="0" smtClean="0"/>
              <a:t>ESPAÑOLA </a:t>
            </a:r>
            <a:r>
              <a:rPr lang="es-ES" dirty="0" smtClean="0"/>
              <a:t>(ejemplos)</a:t>
            </a:r>
            <a:endParaRPr lang="es-ES" dirty="0" smtClean="0"/>
          </a:p>
          <a:p>
            <a:pPr marL="514350" indent="-457200"/>
            <a:r>
              <a:rPr lang="es-ES" dirty="0" smtClean="0"/>
              <a:t>Decisión </a:t>
            </a:r>
            <a:r>
              <a:rPr lang="es-ES" dirty="0"/>
              <a:t>CNMC </a:t>
            </a:r>
            <a:r>
              <a:rPr lang="es-ES" i="1" dirty="0"/>
              <a:t>Vinos finos de Jerez, 2010</a:t>
            </a:r>
            <a:r>
              <a:rPr lang="es-ES" dirty="0"/>
              <a:t>: 3 </a:t>
            </a:r>
            <a:r>
              <a:rPr lang="es-ES" dirty="0" smtClean="0"/>
              <a:t>criterios desgranados de jurisprudencia</a:t>
            </a:r>
            <a:endParaRPr lang="es-ES" dirty="0"/>
          </a:p>
          <a:p>
            <a:pPr marL="914400" lvl="1" indent="-457200">
              <a:buFont typeface="+mj-lt"/>
              <a:buAutoNum type="arabicPeriod"/>
            </a:pPr>
            <a:r>
              <a:rPr lang="es-ES" dirty="0"/>
              <a:t>Identidad de sujetos</a:t>
            </a:r>
          </a:p>
          <a:p>
            <a:pPr marL="914400" lvl="1" indent="-457200">
              <a:buFont typeface="+mj-lt"/>
              <a:buAutoNum type="arabicPeriod"/>
            </a:pPr>
            <a:r>
              <a:rPr lang="es-ES" dirty="0" smtClean="0"/>
              <a:t>Plan preconcebido</a:t>
            </a:r>
          </a:p>
          <a:p>
            <a:pPr marL="914400" lvl="1" indent="-457200">
              <a:buFont typeface="+mj-lt"/>
              <a:buAutoNum type="arabicPeriod"/>
            </a:pPr>
            <a:r>
              <a:rPr lang="es-ES" dirty="0" smtClean="0"/>
              <a:t>Continuidad en el tiempo</a:t>
            </a:r>
          </a:p>
          <a:p>
            <a:r>
              <a:rPr lang="es-ES" dirty="0" smtClean="0"/>
              <a:t>Decisión CNMC </a:t>
            </a:r>
            <a:r>
              <a:rPr lang="es-ES" i="1" dirty="0" smtClean="0"/>
              <a:t>Envases hortofrutícolas</a:t>
            </a:r>
            <a:r>
              <a:rPr lang="es-ES" dirty="0" smtClean="0"/>
              <a:t>, 2011: 4 </a:t>
            </a:r>
            <a:r>
              <a:rPr lang="es-ES" dirty="0" smtClean="0"/>
              <a:t>criterios del </a:t>
            </a:r>
            <a:r>
              <a:rPr lang="es-ES" dirty="0" err="1" smtClean="0"/>
              <a:t>Reg</a:t>
            </a:r>
            <a:r>
              <a:rPr lang="es-ES" dirty="0" smtClean="0"/>
              <a:t> </a:t>
            </a:r>
            <a:r>
              <a:rPr lang="es-ES" dirty="0" err="1" smtClean="0"/>
              <a:t>proced</a:t>
            </a:r>
            <a:r>
              <a:rPr lang="es-ES" dirty="0" smtClean="0"/>
              <a:t>. Ejercicio potestad sancionadora</a:t>
            </a:r>
            <a:endParaRPr lang="es-ES" dirty="0" smtClean="0"/>
          </a:p>
          <a:p>
            <a:pPr marL="914400" lvl="1" indent="-457200">
              <a:buFont typeface="+mj-lt"/>
              <a:buAutoNum type="arabicPeriod"/>
            </a:pPr>
            <a:r>
              <a:rPr lang="es-ES" dirty="0" smtClean="0"/>
              <a:t>Unidad de sujeto activo</a:t>
            </a:r>
          </a:p>
          <a:p>
            <a:pPr marL="914400" lvl="1" indent="-457200">
              <a:buFont typeface="+mj-lt"/>
              <a:buAutoNum type="arabicPeriod"/>
            </a:pPr>
            <a:r>
              <a:rPr lang="es-ES" dirty="0" smtClean="0"/>
              <a:t>Pluralidad de acciones u omisiones</a:t>
            </a:r>
          </a:p>
          <a:p>
            <a:pPr marL="914400" lvl="1" indent="-457200">
              <a:buFont typeface="+mj-lt"/>
              <a:buAutoNum type="arabicPeriod"/>
            </a:pPr>
            <a:r>
              <a:rPr lang="es-ES" dirty="0" smtClean="0"/>
              <a:t>Mismo o semejante precepto infringido</a:t>
            </a:r>
          </a:p>
          <a:p>
            <a:pPr marL="914400" lvl="1" indent="-457200">
              <a:buFont typeface="+mj-lt"/>
              <a:buAutoNum type="arabicPeriod"/>
            </a:pPr>
            <a:r>
              <a:rPr lang="es-ES" dirty="0" smtClean="0"/>
              <a:t>Plan preconcebido o aprovechando idéntica ocasión</a:t>
            </a:r>
          </a:p>
          <a:p>
            <a:pPr marL="400050"/>
            <a:r>
              <a:rPr lang="es-ES" dirty="0" smtClean="0"/>
              <a:t>Decisión CNMC Navieras Baleares, 2012: remisión a la jurisprudencia </a:t>
            </a:r>
            <a:r>
              <a:rPr lang="es-ES" dirty="0" smtClean="0"/>
              <a:t>europea- contribución a objetivo común</a:t>
            </a:r>
            <a:endParaRPr lang="es-ES" dirty="0" smtClean="0"/>
          </a:p>
          <a:p>
            <a:pPr lvl="1"/>
            <a:endParaRPr lang="es-ES" dirty="0"/>
          </a:p>
        </p:txBody>
      </p:sp>
      <p:sp>
        <p:nvSpPr>
          <p:cNvPr id="3" name="Title 2"/>
          <p:cNvSpPr>
            <a:spLocks noGrp="1"/>
          </p:cNvSpPr>
          <p:nvPr>
            <p:ph type="title"/>
          </p:nvPr>
        </p:nvSpPr>
        <p:spPr/>
        <p:txBody>
          <a:bodyPr>
            <a:normAutofit fontScale="90000"/>
          </a:bodyPr>
          <a:lstStyle/>
          <a:p>
            <a:r>
              <a:rPr lang="es-ES" dirty="0" smtClean="0"/>
              <a:t>3. </a:t>
            </a:r>
            <a:r>
              <a:rPr lang="es-ES" dirty="0"/>
              <a:t>Criterios europeos vs. Criterios castizos</a:t>
            </a:r>
          </a:p>
        </p:txBody>
      </p:sp>
    </p:spTree>
    <p:extLst>
      <p:ext uri="{BB962C8B-B14F-4D97-AF65-F5344CB8AC3E}">
        <p14:creationId xmlns:p14="http://schemas.microsoft.com/office/powerpoint/2010/main" val="712782454"/>
      </p:ext>
    </p:extLst>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solidFill>
            <a:schemeClr val="accent1">
              <a:lumMod val="40000"/>
              <a:lumOff val="60000"/>
            </a:schemeClr>
          </a:solidFill>
          <a:ln>
            <a:noFill/>
          </a:ln>
        </p:spPr>
        <p:txBody>
          <a:bodyPr>
            <a:normAutofit lnSpcReduction="10000"/>
          </a:bodyPr>
          <a:lstStyle/>
          <a:p>
            <a:pPr marL="0" indent="0">
              <a:buNone/>
            </a:pPr>
            <a:r>
              <a:rPr lang="es-ES" b="1" dirty="0" smtClean="0"/>
              <a:t>DERECHO UE</a:t>
            </a:r>
          </a:p>
          <a:p>
            <a:pPr marL="0" indent="0">
              <a:buNone/>
            </a:pPr>
            <a:r>
              <a:rPr lang="es-ES" dirty="0" smtClean="0"/>
              <a:t>- Análisis </a:t>
            </a:r>
            <a:r>
              <a:rPr lang="es-ES" dirty="0" smtClean="0"/>
              <a:t>del comportamiento </a:t>
            </a:r>
            <a:r>
              <a:rPr lang="es-ES" u="sng" dirty="0" smtClean="0"/>
              <a:t>de la empresa</a:t>
            </a:r>
            <a:r>
              <a:rPr lang="es-ES" dirty="0"/>
              <a:t> </a:t>
            </a:r>
            <a:r>
              <a:rPr lang="es-ES" dirty="0" smtClean="0"/>
              <a:t>(ej. TJUE T-204/08 y T 212/08  </a:t>
            </a:r>
            <a:r>
              <a:rPr lang="es-ES" i="1" dirty="0" smtClean="0"/>
              <a:t>Team </a:t>
            </a:r>
            <a:r>
              <a:rPr lang="es-ES" i="1" dirty="0" err="1" smtClean="0"/>
              <a:t>Relocations</a:t>
            </a:r>
            <a:r>
              <a:rPr lang="es-ES" dirty="0" smtClean="0"/>
              <a:t>, párrafo 35</a:t>
            </a:r>
            <a:r>
              <a:rPr lang="es-ES" dirty="0" smtClean="0"/>
              <a:t>) </a:t>
            </a:r>
            <a:endParaRPr lang="es-ES" dirty="0" smtClean="0"/>
          </a:p>
          <a:p>
            <a:pPr marL="0" indent="0">
              <a:buNone/>
            </a:pPr>
            <a:r>
              <a:rPr lang="es-ES" dirty="0" smtClean="0"/>
              <a:t>- Elementos: (I) Intención </a:t>
            </a:r>
            <a:r>
              <a:rPr lang="es-ES" dirty="0" smtClean="0"/>
              <a:t>de </a:t>
            </a:r>
            <a:r>
              <a:rPr lang="es-ES" dirty="0" smtClean="0"/>
              <a:t>contribuir; (II) Con </a:t>
            </a:r>
            <a:r>
              <a:rPr lang="es-ES" dirty="0" smtClean="0"/>
              <a:t>su propia </a:t>
            </a:r>
            <a:r>
              <a:rPr lang="es-ES" dirty="0" smtClean="0"/>
              <a:t>conducta; (III) A </a:t>
            </a:r>
            <a:r>
              <a:rPr lang="es-ES" dirty="0" smtClean="0"/>
              <a:t>la consecución de los objetivos comunes perseguidos por el conjunto de los </a:t>
            </a:r>
            <a:r>
              <a:rPr lang="es-ES" dirty="0" smtClean="0"/>
              <a:t>participante; (IV) Con </a:t>
            </a:r>
            <a:r>
              <a:rPr lang="es-ES" dirty="0" smtClean="0"/>
              <a:t>conocimiento  de los objetivos o posibilidad razonable de haberlos previsto y  disposición de asumir el </a:t>
            </a:r>
            <a:r>
              <a:rPr lang="es-ES" dirty="0" smtClean="0"/>
              <a:t>riesgo;</a:t>
            </a:r>
          </a:p>
          <a:p>
            <a:pPr marL="0" indent="0">
              <a:buNone/>
            </a:pPr>
            <a:r>
              <a:rPr lang="es-ES" dirty="0" smtClean="0"/>
              <a:t>- Prescindir de este análisis en UE es motivo de anulación; en España, el análisis típicamente no se hace (ej. </a:t>
            </a:r>
            <a:r>
              <a:rPr lang="es-ES" i="1" dirty="0" smtClean="0"/>
              <a:t>Residuos</a:t>
            </a:r>
            <a:r>
              <a:rPr lang="es-ES" dirty="0" smtClean="0"/>
              <a:t>, 2015).</a:t>
            </a:r>
            <a:endParaRPr lang="es-ES" dirty="0" smtClean="0"/>
          </a:p>
          <a:p>
            <a:endParaRPr lang="es-ES" dirty="0" smtClean="0"/>
          </a:p>
          <a:p>
            <a:pPr marL="0" indent="0">
              <a:buNone/>
            </a:pPr>
            <a:endParaRPr lang="es-ES" dirty="0" smtClean="0"/>
          </a:p>
          <a:p>
            <a:pPr marL="0" indent="0">
              <a:buNone/>
            </a:pPr>
            <a:endParaRPr lang="es-ES" dirty="0" smtClean="0"/>
          </a:p>
          <a:p>
            <a:pPr marL="0" indent="0">
              <a:buNone/>
            </a:pPr>
            <a:endParaRPr lang="es-ES" dirty="0"/>
          </a:p>
        </p:txBody>
      </p:sp>
      <p:sp>
        <p:nvSpPr>
          <p:cNvPr id="6" name="Title 5"/>
          <p:cNvSpPr>
            <a:spLocks noGrp="1"/>
          </p:cNvSpPr>
          <p:nvPr>
            <p:ph type="title"/>
          </p:nvPr>
        </p:nvSpPr>
        <p:spPr/>
        <p:txBody>
          <a:bodyPr>
            <a:normAutofit fontScale="90000"/>
          </a:bodyPr>
          <a:lstStyle/>
          <a:p>
            <a:r>
              <a:rPr lang="es-ES" dirty="0"/>
              <a:t>3. Criterios europeos vs. Criterios castizos</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7784" y="1628800"/>
            <a:ext cx="720080" cy="484216"/>
          </a:xfrm>
          <a:prstGeom prst="rect">
            <a:avLst/>
          </a:prstGeom>
        </p:spPr>
      </p:pic>
    </p:spTree>
    <p:extLst>
      <p:ext uri="{BB962C8B-B14F-4D97-AF65-F5344CB8AC3E}">
        <p14:creationId xmlns:p14="http://schemas.microsoft.com/office/powerpoint/2010/main" val="1614613051"/>
      </p:ext>
    </p:extLst>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a:xfrm>
            <a:off x="683568" y="3501008"/>
            <a:ext cx="8003232" cy="2769171"/>
          </a:xfrm>
        </p:spPr>
        <p:txBody>
          <a:bodyPr>
            <a:normAutofit fontScale="77500" lnSpcReduction="20000"/>
          </a:bodyPr>
          <a:lstStyle/>
          <a:p>
            <a:pPr marL="0" indent="0" algn="just">
              <a:buNone/>
            </a:pPr>
            <a:r>
              <a:rPr lang="es-ES" b="1" dirty="0"/>
              <a:t>Philip </a:t>
            </a:r>
            <a:r>
              <a:rPr lang="es-ES" b="1" dirty="0" err="1" smtClean="0"/>
              <a:t>Areeda</a:t>
            </a:r>
            <a:r>
              <a:rPr lang="es-ES" dirty="0" smtClean="0"/>
              <a:t>: </a:t>
            </a:r>
            <a:r>
              <a:rPr lang="en-US" dirty="0" smtClean="0"/>
              <a:t>“</a:t>
            </a:r>
            <a:r>
              <a:rPr lang="en-US" i="1" dirty="0" smtClean="0"/>
              <a:t>As </a:t>
            </a:r>
            <a:r>
              <a:rPr lang="en-US" i="1" dirty="0"/>
              <a:t>with most instances of judging by catch-phrase, the law evolves in three stages: </a:t>
            </a:r>
            <a:r>
              <a:rPr lang="en-US" i="1" dirty="0" smtClean="0"/>
              <a:t>(1) An </a:t>
            </a:r>
            <a:r>
              <a:rPr lang="en-US" i="1" dirty="0"/>
              <a:t>extreme case arises to which a court responds. </a:t>
            </a:r>
            <a:r>
              <a:rPr lang="en-US" i="1" dirty="0" smtClean="0"/>
              <a:t>(</a:t>
            </a:r>
            <a:r>
              <a:rPr lang="en-US" i="1" dirty="0"/>
              <a:t>2) The language of the response is then applied -often mechanically, sometimes cleverly- to expand the application. With too few judges experienced enough with the subject to resist, the doctrine expands to the limits of its language, with little regard to policy. (3) Such expansions ultimately become ridiculous, and the process of cutting back begins</a:t>
            </a:r>
            <a:r>
              <a:rPr lang="en-US" dirty="0"/>
              <a:t>“</a:t>
            </a:r>
            <a:endParaRPr lang="es-ES" dirty="0"/>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627784" y="836712"/>
            <a:ext cx="3678560" cy="2511825"/>
          </a:xfrm>
        </p:spPr>
      </p:pic>
      <p:sp>
        <p:nvSpPr>
          <p:cNvPr id="2" name="TextBox 1"/>
          <p:cNvSpPr txBox="1"/>
          <p:nvPr/>
        </p:nvSpPr>
        <p:spPr>
          <a:xfrm>
            <a:off x="2627784" y="188639"/>
            <a:ext cx="3801362" cy="646331"/>
          </a:xfrm>
          <a:prstGeom prst="rect">
            <a:avLst/>
          </a:prstGeom>
          <a:noFill/>
        </p:spPr>
        <p:txBody>
          <a:bodyPr wrap="none" rtlCol="0">
            <a:spAutoFit/>
          </a:bodyPr>
          <a:lstStyle/>
          <a:p>
            <a:r>
              <a:rPr lang="es-ES" sz="3600" dirty="0" smtClean="0">
                <a:solidFill>
                  <a:schemeClr val="accent3">
                    <a:lumMod val="50000"/>
                  </a:schemeClr>
                </a:solidFill>
                <a:latin typeface="+mj-lt"/>
              </a:rPr>
              <a:t>4.  USO </a:t>
            </a:r>
            <a:r>
              <a:rPr lang="es-ES" sz="3600" dirty="0">
                <a:solidFill>
                  <a:schemeClr val="accent3">
                    <a:lumMod val="50000"/>
                  </a:schemeClr>
                </a:solidFill>
                <a:latin typeface="+mj-lt"/>
              </a:rPr>
              <a:t>Y ABUSO</a:t>
            </a:r>
            <a:endParaRPr lang="es-ES" sz="3600" u="sng" dirty="0">
              <a:solidFill>
                <a:schemeClr val="accent3">
                  <a:lumMod val="50000"/>
                </a:schemeClr>
              </a:solidFill>
              <a:latin typeface="+mj-lt"/>
            </a:endParaRPr>
          </a:p>
        </p:txBody>
      </p:sp>
    </p:spTree>
    <p:extLst>
      <p:ext uri="{BB962C8B-B14F-4D97-AF65-F5344CB8AC3E}">
        <p14:creationId xmlns:p14="http://schemas.microsoft.com/office/powerpoint/2010/main" val="44228536"/>
      </p:ext>
    </p:extLst>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253789462"/>
              </p:ext>
            </p:extLst>
          </p:nvPr>
        </p:nvGraphicFramePr>
        <p:xfrm>
          <a:off x="683568" y="1700808"/>
          <a:ext cx="7992888" cy="4281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a:xfrm>
            <a:off x="611560" y="316542"/>
            <a:ext cx="8229600" cy="710952"/>
          </a:xfrm>
        </p:spPr>
        <p:txBody>
          <a:bodyPr>
            <a:noAutofit/>
          </a:bodyPr>
          <a:lstStyle/>
          <a:p>
            <a:pPr algn="ctr"/>
            <a:r>
              <a:rPr lang="es-ES" sz="3200" b="1" dirty="0" smtClean="0">
                <a:solidFill>
                  <a:schemeClr val="tx1"/>
                </a:solidFill>
              </a:rPr>
              <a:t/>
            </a:r>
            <a:br>
              <a:rPr lang="es-ES" sz="3200" b="1" dirty="0" smtClean="0">
                <a:solidFill>
                  <a:schemeClr val="tx1"/>
                </a:solidFill>
              </a:rPr>
            </a:br>
            <a:r>
              <a:rPr lang="es-ES" sz="3200" b="1" dirty="0" smtClean="0">
                <a:solidFill>
                  <a:schemeClr val="tx1"/>
                </a:solidFill>
              </a:rPr>
              <a:t>        </a:t>
            </a:r>
            <a:br>
              <a:rPr lang="es-ES" sz="3200" b="1" dirty="0" smtClean="0">
                <a:solidFill>
                  <a:schemeClr val="tx1"/>
                </a:solidFill>
              </a:rPr>
            </a:br>
            <a:r>
              <a:rPr lang="es-ES" sz="3200" dirty="0" smtClean="0">
                <a:solidFill>
                  <a:schemeClr val="tx1"/>
                </a:solidFill>
              </a:rPr>
              <a:t>4. USO </a:t>
            </a:r>
            <a:r>
              <a:rPr lang="es-ES" sz="3200" dirty="0" smtClean="0">
                <a:solidFill>
                  <a:schemeClr val="tx1"/>
                </a:solidFill>
              </a:rPr>
              <a:t>Y ABUSO</a:t>
            </a:r>
            <a:r>
              <a:rPr lang="es-ES" sz="3200" dirty="0">
                <a:solidFill>
                  <a:schemeClr val="tx1"/>
                </a:solidFill>
              </a:rPr>
              <a:t/>
            </a:r>
            <a:br>
              <a:rPr lang="es-ES" sz="3200" dirty="0">
                <a:solidFill>
                  <a:schemeClr val="tx1"/>
                </a:solidFill>
              </a:rPr>
            </a:br>
            <a:r>
              <a:rPr lang="es-ES" sz="3200" dirty="0" smtClean="0">
                <a:solidFill>
                  <a:schemeClr val="tx1"/>
                </a:solidFill>
              </a:rPr>
              <a:t> El derecho evoluciona en 3 etapas:</a:t>
            </a:r>
            <a:endParaRPr lang="es-ES" sz="3200" dirty="0">
              <a:solidFill>
                <a:schemeClr val="tx1"/>
              </a:solidFill>
            </a:endParaRPr>
          </a:p>
        </p:txBody>
      </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74755" y="4152255"/>
            <a:ext cx="2704673" cy="2085057"/>
          </a:xfrm>
          <a:prstGeom prst="rect">
            <a:avLst/>
          </a:prstGeom>
        </p:spPr>
      </p:pic>
    </p:spTree>
    <p:extLst>
      <p:ext uri="{BB962C8B-B14F-4D97-AF65-F5344CB8AC3E}">
        <p14:creationId xmlns:p14="http://schemas.microsoft.com/office/powerpoint/2010/main" val="280396070"/>
      </p:ext>
    </p:extLst>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03848" y="1412776"/>
            <a:ext cx="5482952" cy="4896544"/>
          </a:xfrm>
        </p:spPr>
        <p:txBody>
          <a:bodyPr>
            <a:normAutofit fontScale="85000" lnSpcReduction="10000"/>
          </a:bodyPr>
          <a:lstStyle/>
          <a:p>
            <a:r>
              <a:rPr lang="es-ES" dirty="0"/>
              <a:t>TJUE, jurisprudencia </a:t>
            </a:r>
            <a:r>
              <a:rPr lang="es-ES" dirty="0" smtClean="0"/>
              <a:t>BASF, 2008 </a:t>
            </a:r>
            <a:r>
              <a:rPr lang="es-ES" dirty="0" smtClean="0">
                <a:sym typeface="Wingdings" panose="05000000000000000000" pitchFamily="2" charset="2"/>
              </a:rPr>
              <a:t> no basta señalar como “objetivo común” la distorsión de la competencia</a:t>
            </a:r>
            <a:endParaRPr lang="es-ES" dirty="0" smtClean="0"/>
          </a:p>
          <a:p>
            <a:pPr marL="457200" lvl="1" indent="0">
              <a:buNone/>
            </a:pPr>
            <a:r>
              <a:rPr lang="es-ES" i="1" dirty="0" smtClean="0"/>
              <a:t>los </a:t>
            </a:r>
            <a:r>
              <a:rPr lang="es-ES" i="1" dirty="0"/>
              <a:t>tribunales comunitarios tienen señalado que una infracción de la prohibición de los acuerdos restrictivos puede resultar “de una serie de actos separados en el tiempo  o incluso de un comportamiento continuado” siempre que las diferentes acciones se inscriban dentro de un plan conjunto debido a su objeto idéntico o único, </a:t>
            </a:r>
            <a:r>
              <a:rPr lang="es-ES" i="1" u="sng" dirty="0"/>
              <a:t>que no puede determinarse mediante una referencia genérica a la distorsión de la </a:t>
            </a:r>
            <a:r>
              <a:rPr lang="es-ES" i="1" u="sng" dirty="0" smtClean="0"/>
              <a:t>competencia</a:t>
            </a:r>
          </a:p>
          <a:p>
            <a:r>
              <a:rPr lang="es-ES" dirty="0" smtClean="0"/>
              <a:t>Determinación de la participación individual</a:t>
            </a:r>
            <a:endParaRPr lang="es-ES" i="1" u="sng" dirty="0" smtClean="0"/>
          </a:p>
          <a:p>
            <a:pPr lvl="1"/>
            <a:r>
              <a:rPr lang="es-ES" i="1" dirty="0" smtClean="0"/>
              <a:t>T-210/08 </a:t>
            </a:r>
            <a:r>
              <a:rPr lang="es-ES" i="1" dirty="0" err="1" smtClean="0"/>
              <a:t>Coppens</a:t>
            </a:r>
            <a:r>
              <a:rPr lang="es-ES" i="1" dirty="0" smtClean="0"/>
              <a:t>, 2011 y T-214/06 </a:t>
            </a:r>
            <a:r>
              <a:rPr lang="es-ES" i="1" dirty="0" err="1" smtClean="0"/>
              <a:t>Aalberts</a:t>
            </a:r>
            <a:r>
              <a:rPr lang="es-ES" i="1" dirty="0" smtClean="0"/>
              <a:t>, 2012</a:t>
            </a:r>
          </a:p>
          <a:p>
            <a:pPr lvl="1"/>
            <a:r>
              <a:rPr lang="es-ES" i="1" dirty="0" smtClean="0"/>
              <a:t>T-114/13 </a:t>
            </a:r>
            <a:r>
              <a:rPr lang="es-ES" i="1" dirty="0" smtClean="0"/>
              <a:t>Toshiba, </a:t>
            </a:r>
            <a:r>
              <a:rPr lang="es-ES" i="1" dirty="0" smtClean="0"/>
              <a:t>2015</a:t>
            </a:r>
            <a:endParaRPr lang="es-ES" i="1" dirty="0" smtClean="0"/>
          </a:p>
          <a:p>
            <a:endParaRPr lang="es-ES" i="1" dirty="0"/>
          </a:p>
          <a:p>
            <a:pPr marL="457200" lvl="1" indent="0">
              <a:buNone/>
            </a:pPr>
            <a:endParaRPr lang="es-ES" dirty="0"/>
          </a:p>
        </p:txBody>
      </p:sp>
      <p:sp>
        <p:nvSpPr>
          <p:cNvPr id="3" name="Title 2"/>
          <p:cNvSpPr>
            <a:spLocks noGrp="1"/>
          </p:cNvSpPr>
          <p:nvPr>
            <p:ph type="title"/>
          </p:nvPr>
        </p:nvSpPr>
        <p:spPr/>
        <p:txBody>
          <a:bodyPr>
            <a:normAutofit fontScale="90000"/>
          </a:bodyPr>
          <a:lstStyle/>
          <a:p>
            <a:r>
              <a:rPr lang="es-ES" dirty="0"/>
              <a:t>5. Tendencia </a:t>
            </a:r>
            <a:r>
              <a:rPr lang="es-ES" dirty="0" smtClean="0"/>
              <a:t>en Europa: ¿entrada en fase restrictiva?</a:t>
            </a:r>
            <a:endParaRPr lang="es-E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1988840"/>
            <a:ext cx="3284984" cy="3284984"/>
          </a:xfrm>
          <a:prstGeom prst="rect">
            <a:avLst/>
          </a:prstGeom>
        </p:spPr>
      </p:pic>
    </p:spTree>
    <p:extLst>
      <p:ext uri="{BB962C8B-B14F-4D97-AF65-F5344CB8AC3E}">
        <p14:creationId xmlns:p14="http://schemas.microsoft.com/office/powerpoint/2010/main" val="599617280"/>
      </p:ext>
    </p:extLst>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s-ES" dirty="0" smtClean="0"/>
              <a:t>Decisión CNMC </a:t>
            </a:r>
            <a:r>
              <a:rPr lang="es-ES" i="1" dirty="0" smtClean="0"/>
              <a:t>Bombas de fluidos</a:t>
            </a:r>
            <a:r>
              <a:rPr lang="es-ES" dirty="0" smtClean="0"/>
              <a:t>, 2011: </a:t>
            </a:r>
          </a:p>
          <a:p>
            <a:pPr marL="457200" lvl="1" indent="0">
              <a:buNone/>
            </a:pPr>
            <a:r>
              <a:rPr lang="es-ES" dirty="0" smtClean="0"/>
              <a:t>“</a:t>
            </a:r>
            <a:r>
              <a:rPr lang="es-ES" i="1" dirty="0" smtClean="0"/>
              <a:t>plan común de unificar condiciones comerciales y fortalecer su posición ante sus clientes de manera concertada</a:t>
            </a:r>
            <a:r>
              <a:rPr lang="es-ES" dirty="0" smtClean="0"/>
              <a:t>” = razonamiento vetado en </a:t>
            </a:r>
            <a:r>
              <a:rPr lang="es-ES" i="1" dirty="0" smtClean="0"/>
              <a:t>BASF</a:t>
            </a:r>
            <a:endParaRPr lang="es-ES" i="1" dirty="0" smtClean="0"/>
          </a:p>
          <a:p>
            <a:r>
              <a:rPr lang="es-ES" dirty="0" smtClean="0"/>
              <a:t>Decisión CNMC </a:t>
            </a:r>
            <a:r>
              <a:rPr lang="es-ES" i="1" dirty="0" smtClean="0"/>
              <a:t>Asfaltos de Cantabria</a:t>
            </a:r>
            <a:r>
              <a:rPr lang="es-ES" dirty="0" smtClean="0"/>
              <a:t>, 2013:</a:t>
            </a:r>
          </a:p>
          <a:p>
            <a:pPr lvl="1"/>
            <a:r>
              <a:rPr lang="es-ES" dirty="0" smtClean="0"/>
              <a:t>Acuerdos con distintos integrantes, distinto modus operandi, distinta naturaleza y distinta duración en el tiempo</a:t>
            </a:r>
          </a:p>
          <a:p>
            <a:pPr lvl="1"/>
            <a:r>
              <a:rPr lang="es-ES" dirty="0" smtClean="0"/>
              <a:t>CNMC consideró que los acuerdos perseguían “</a:t>
            </a:r>
            <a:r>
              <a:rPr lang="es-ES" i="1" dirty="0" smtClean="0"/>
              <a:t>una única finalidad: distorsionar el mercado de contratación de obras de conservación, mejora, refuerzo, renovación, rehabilitación y construcción de firmes y plataformas, en carreteras, autovías, etc</a:t>
            </a:r>
            <a:r>
              <a:rPr lang="es-ES" i="1" dirty="0" smtClean="0"/>
              <a:t>.” </a:t>
            </a:r>
          </a:p>
          <a:p>
            <a:pPr lvl="1"/>
            <a:r>
              <a:rPr lang="es-ES" i="1" dirty="0"/>
              <a:t>R</a:t>
            </a:r>
            <a:r>
              <a:rPr lang="es-ES" i="1" dirty="0" smtClean="0"/>
              <a:t>azonamiento vetado en BASF y mismo supuesto de hecho de </a:t>
            </a:r>
            <a:r>
              <a:rPr lang="es-ES" i="1" dirty="0" err="1" smtClean="0"/>
              <a:t>Coppens</a:t>
            </a:r>
            <a:r>
              <a:rPr lang="es-ES" i="1" dirty="0" smtClean="0"/>
              <a:t> </a:t>
            </a:r>
            <a:endParaRPr lang="es-ES" i="1" dirty="0" smtClean="0"/>
          </a:p>
        </p:txBody>
      </p:sp>
      <p:sp>
        <p:nvSpPr>
          <p:cNvPr id="3" name="Title 2"/>
          <p:cNvSpPr>
            <a:spLocks noGrp="1"/>
          </p:cNvSpPr>
          <p:nvPr>
            <p:ph type="title"/>
          </p:nvPr>
        </p:nvSpPr>
        <p:spPr/>
        <p:txBody>
          <a:bodyPr>
            <a:normAutofit fontScale="90000"/>
          </a:bodyPr>
          <a:lstStyle/>
          <a:p>
            <a:r>
              <a:rPr lang="es-ES" dirty="0" smtClean="0"/>
              <a:t>6. Tendencia en España: fase expansiva “única y continuada”</a:t>
            </a:r>
            <a:endParaRPr lang="es-ES" dirty="0"/>
          </a:p>
        </p:txBody>
      </p:sp>
    </p:spTree>
    <p:extLst>
      <p:ext uri="{BB962C8B-B14F-4D97-AF65-F5344CB8AC3E}">
        <p14:creationId xmlns:p14="http://schemas.microsoft.com/office/powerpoint/2010/main" val="1817980708"/>
      </p:ext>
    </p:extLst>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s-ES" dirty="0"/>
              <a:t>Decisión CNMC </a:t>
            </a:r>
            <a:r>
              <a:rPr lang="es-ES" i="1" dirty="0"/>
              <a:t>Servicios Comerciales AENA</a:t>
            </a:r>
            <a:r>
              <a:rPr lang="es-ES" dirty="0"/>
              <a:t>, 2014:</a:t>
            </a:r>
          </a:p>
          <a:p>
            <a:pPr lvl="1"/>
            <a:r>
              <a:rPr lang="es-ES" dirty="0"/>
              <a:t>Intercambio de información entre empresas de alquiler de automóviles a instancias de AENA</a:t>
            </a:r>
          </a:p>
          <a:p>
            <a:pPr lvl="1"/>
            <a:r>
              <a:rPr lang="es-ES" dirty="0"/>
              <a:t>“Unidad de acto” respecto </a:t>
            </a:r>
            <a:r>
              <a:rPr lang="es-ES" dirty="0" smtClean="0"/>
              <a:t>a prácticas sancionadas en </a:t>
            </a:r>
            <a:r>
              <a:rPr lang="es-ES" dirty="0"/>
              <a:t>expediente </a:t>
            </a:r>
            <a:r>
              <a:rPr lang="es-ES" dirty="0" smtClean="0"/>
              <a:t>anterior (</a:t>
            </a:r>
            <a:r>
              <a:rPr lang="es-ES" i="1" dirty="0" smtClean="0"/>
              <a:t>Coches de Alquiler</a:t>
            </a:r>
            <a:r>
              <a:rPr lang="es-ES" dirty="0" smtClean="0"/>
              <a:t>) (!)</a:t>
            </a:r>
          </a:p>
          <a:p>
            <a:pPr lvl="1"/>
            <a:endParaRPr lang="es-ES" dirty="0" smtClean="0"/>
          </a:p>
          <a:p>
            <a:r>
              <a:rPr lang="es-ES" dirty="0" smtClean="0"/>
              <a:t>Decisión CNMC </a:t>
            </a:r>
            <a:r>
              <a:rPr lang="es-ES" i="1" dirty="0" smtClean="0"/>
              <a:t>Residuos</a:t>
            </a:r>
            <a:r>
              <a:rPr lang="es-ES" dirty="0" smtClean="0"/>
              <a:t>, 2015:</a:t>
            </a:r>
          </a:p>
          <a:p>
            <a:pPr lvl="1"/>
            <a:r>
              <a:rPr lang="es-ES" dirty="0" smtClean="0"/>
              <a:t>Infracción </a:t>
            </a:r>
            <a:r>
              <a:rPr lang="es-ES" dirty="0" smtClean="0"/>
              <a:t>continuada durante 10 años</a:t>
            </a:r>
            <a:r>
              <a:rPr lang="es-ES" dirty="0" smtClean="0"/>
              <a:t>, presunto </a:t>
            </a:r>
            <a:r>
              <a:rPr lang="es-ES" dirty="0" smtClean="0"/>
              <a:t>reparto de mercado en </a:t>
            </a:r>
            <a:r>
              <a:rPr lang="es-ES" dirty="0" smtClean="0"/>
              <a:t>distintas </a:t>
            </a:r>
            <a:r>
              <a:rPr lang="es-ES" dirty="0" smtClean="0"/>
              <a:t>actividades </a:t>
            </a:r>
            <a:r>
              <a:rPr lang="es-ES" dirty="0" smtClean="0"/>
              <a:t>de gestión de residuos y </a:t>
            </a:r>
            <a:r>
              <a:rPr lang="es-ES" dirty="0" smtClean="0"/>
              <a:t>saneamiento </a:t>
            </a:r>
            <a:r>
              <a:rPr lang="es-ES" dirty="0" smtClean="0"/>
              <a:t>urbano en toda España- </a:t>
            </a:r>
          </a:p>
          <a:p>
            <a:pPr lvl="1"/>
            <a:r>
              <a:rPr lang="es-ES" dirty="0" smtClean="0"/>
              <a:t>Pese a relevancia para el caso: </a:t>
            </a:r>
            <a:r>
              <a:rPr lang="es-ES" dirty="0" smtClean="0"/>
              <a:t>ausencia de discusión –general o individualizada- sobre infracción única y continuada-</a:t>
            </a:r>
            <a:endParaRPr lang="es-ES" dirty="0"/>
          </a:p>
        </p:txBody>
      </p:sp>
      <p:sp>
        <p:nvSpPr>
          <p:cNvPr id="3" name="Title 2"/>
          <p:cNvSpPr>
            <a:spLocks noGrp="1"/>
          </p:cNvSpPr>
          <p:nvPr>
            <p:ph type="title"/>
          </p:nvPr>
        </p:nvSpPr>
        <p:spPr/>
        <p:txBody>
          <a:bodyPr>
            <a:normAutofit fontScale="90000"/>
          </a:bodyPr>
          <a:lstStyle/>
          <a:p>
            <a:r>
              <a:rPr lang="es-ES" dirty="0"/>
              <a:t>6. Tendencia en España: fase expansiva “única y continuada”</a:t>
            </a:r>
          </a:p>
        </p:txBody>
      </p:sp>
    </p:spTree>
    <p:extLst>
      <p:ext uri="{BB962C8B-B14F-4D97-AF65-F5344CB8AC3E}">
        <p14:creationId xmlns:p14="http://schemas.microsoft.com/office/powerpoint/2010/main" val="1134265470"/>
      </p:ext>
    </p:extLst>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s-ES" dirty="0" smtClean="0"/>
              <a:t>Necesidad de crear un concepto global y sistemático en derecho español, idealmente en línea con el derecho europeo</a:t>
            </a:r>
          </a:p>
          <a:p>
            <a:r>
              <a:rPr lang="es-ES" dirty="0" smtClean="0"/>
              <a:t>Expansión posiblemente desproporcionada de la figura</a:t>
            </a:r>
          </a:p>
          <a:p>
            <a:r>
              <a:rPr lang="es-ES" dirty="0" smtClean="0"/>
              <a:t>Determinación de la infracción única y continuada en base a un análisis de </a:t>
            </a:r>
            <a:r>
              <a:rPr lang="es-ES" u="sng" dirty="0" smtClean="0"/>
              <a:t>elementos objetivos y </a:t>
            </a:r>
            <a:r>
              <a:rPr lang="es-ES" b="1" u="sng" dirty="0" smtClean="0"/>
              <a:t>complementarios</a:t>
            </a:r>
            <a:r>
              <a:rPr lang="es-ES" dirty="0" smtClean="0"/>
              <a:t> que determinen la existencia de un </a:t>
            </a:r>
            <a:r>
              <a:rPr lang="es-ES" u="sng" dirty="0" smtClean="0"/>
              <a:t>plan global</a:t>
            </a:r>
            <a:endParaRPr lang="es-ES" u="sng" dirty="0"/>
          </a:p>
          <a:p>
            <a:r>
              <a:rPr lang="es-ES" dirty="0" smtClean="0"/>
              <a:t>Necesidad de centrarse en la empresa, no en el cártel (asimetría posible)</a:t>
            </a:r>
          </a:p>
          <a:p>
            <a:r>
              <a:rPr lang="es-ES" dirty="0" smtClean="0"/>
              <a:t>Recordatorio para autoridades: Necesidad de probar que cada parte de la infracción puede ser infracción en si misma (ej. TG, </a:t>
            </a:r>
            <a:r>
              <a:rPr lang="es-ES" i="1" dirty="0" smtClean="0"/>
              <a:t>Toshiba</a:t>
            </a:r>
            <a:r>
              <a:rPr lang="es-ES" dirty="0" smtClean="0"/>
              <a:t>, 2015).</a:t>
            </a:r>
          </a:p>
        </p:txBody>
      </p:sp>
      <p:sp>
        <p:nvSpPr>
          <p:cNvPr id="3" name="Title 2"/>
          <p:cNvSpPr>
            <a:spLocks noGrp="1"/>
          </p:cNvSpPr>
          <p:nvPr>
            <p:ph type="title"/>
          </p:nvPr>
        </p:nvSpPr>
        <p:spPr>
          <a:xfrm>
            <a:off x="467544" y="404664"/>
            <a:ext cx="8229600" cy="1143000"/>
          </a:xfrm>
        </p:spPr>
        <p:txBody>
          <a:bodyPr/>
          <a:lstStyle/>
          <a:p>
            <a:r>
              <a:rPr lang="es-ES" dirty="0"/>
              <a:t>7</a:t>
            </a:r>
            <a:r>
              <a:rPr lang="es-ES" dirty="0" smtClean="0"/>
              <a:t>. Conclusiones</a:t>
            </a:r>
            <a:endParaRPr lang="es-ES" dirty="0"/>
          </a:p>
        </p:txBody>
      </p:sp>
    </p:spTree>
    <p:extLst>
      <p:ext uri="{BB962C8B-B14F-4D97-AF65-F5344CB8AC3E}">
        <p14:creationId xmlns:p14="http://schemas.microsoft.com/office/powerpoint/2010/main" val="675327541"/>
      </p:ext>
    </p:extLst>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5086800" y="3960000"/>
            <a:ext cx="3600000" cy="1197192"/>
          </a:xfrm>
        </p:spPr>
        <p:txBody>
          <a:bodyPr>
            <a:normAutofit lnSpcReduction="10000"/>
          </a:bodyPr>
          <a:lstStyle/>
          <a:p>
            <a:pPr>
              <a:spcBef>
                <a:spcPts val="0"/>
              </a:spcBef>
              <a:spcAft>
                <a:spcPts val="600"/>
              </a:spcAft>
            </a:pPr>
            <a:r>
              <a:rPr lang="en-US" b="1" noProof="0" dirty="0" smtClean="0"/>
              <a:t>Alfonso Lamadrid</a:t>
            </a:r>
          </a:p>
          <a:p>
            <a:pPr>
              <a:spcBef>
                <a:spcPts val="0"/>
              </a:spcBef>
            </a:pPr>
            <a:r>
              <a:rPr lang="en-US" sz="1400" noProof="0" dirty="0" smtClean="0"/>
              <a:t>BRUSSELS</a:t>
            </a:r>
          </a:p>
          <a:p>
            <a:pPr>
              <a:spcBef>
                <a:spcPts val="0"/>
              </a:spcBef>
              <a:spcAft>
                <a:spcPts val="600"/>
              </a:spcAft>
            </a:pPr>
            <a:r>
              <a:rPr lang="en-US" sz="1400" noProof="0" dirty="0" smtClean="0"/>
              <a:t>E.U. &amp; Competition Law</a:t>
            </a:r>
          </a:p>
          <a:p>
            <a:pPr>
              <a:spcBef>
                <a:spcPts val="0"/>
              </a:spcBef>
            </a:pPr>
            <a:r>
              <a:rPr lang="en-US" sz="1400" i="1" dirty="0" smtClean="0"/>
              <a:t>alfonso.lamadrid@garrigues.com</a:t>
            </a:r>
            <a:endParaRPr lang="en-US" sz="1400" i="1" noProof="0" dirty="0" smtClean="0"/>
          </a:p>
        </p:txBody>
      </p:sp>
    </p:spTree>
    <p:extLst>
      <p:ext uri="{BB962C8B-B14F-4D97-AF65-F5344CB8AC3E}">
        <p14:creationId xmlns:p14="http://schemas.microsoft.com/office/powerpoint/2010/main" val="2723888509"/>
      </p:ext>
    </p:extLst>
  </p:cSld>
  <p:clrMapOvr>
    <a:masterClrMapping/>
  </p:clrMapOvr>
  <p:transition spd="slow">
    <p:wipe dir="r"/>
  </p:transition>
  <p:timing>
    <p:tnLst>
      <p:par>
        <p:cTn id="1" dur="indefinite" restart="never" nodeType="tmRoot"/>
      </p:par>
    </p:tnLst>
  </p:timing>
</p:sld>
</file>

<file path=ppt/theme/theme1.xml><?xml version="1.0" encoding="utf-8"?>
<a:theme xmlns:a="http://schemas.openxmlformats.org/drawingml/2006/main" name="Garrigu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arrigues">
      <a:majorFont>
        <a:latin typeface="Garamond"/>
        <a:ea typeface=""/>
        <a:cs typeface=""/>
      </a:majorFont>
      <a:minorFont>
        <a:latin typeface="Gill Sans MT"/>
        <a:ea typeface=""/>
        <a:cs typeface=""/>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14041</TotalTime>
  <Words>1201</Words>
  <Application>Microsoft Office PowerPoint</Application>
  <PresentationFormat>On-screen Show (4:3)</PresentationFormat>
  <Paragraphs>124</Paragraphs>
  <Slides>16</Slides>
  <Notes>2</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Garrigues</vt:lpstr>
      <vt:lpstr> La Lucha contra los Cárteles en la Comunidad Iberoamericana Madrid, 6 de octubre de 2015  Infracción única y continuada en materia de cárteles: su uso y abuso  Alfonso Lamadrid de Pablo</vt:lpstr>
      <vt:lpstr>PowerPoint Presentation</vt:lpstr>
      <vt:lpstr>Contenidos</vt:lpstr>
      <vt:lpstr>1. El concepto de infracción única y continuada</vt:lpstr>
      <vt:lpstr>2. Consecuencias procesales </vt:lpstr>
      <vt:lpstr>3. Criterios europeos vs. Criterios castizos</vt:lpstr>
      <vt:lpstr>3. Criterios europeos vs. Criterios castizos</vt:lpstr>
      <vt:lpstr>3. Criterios europeos vs. Criterios castizos</vt:lpstr>
      <vt:lpstr>3. Criterios europeos vs. Criterios castizos</vt:lpstr>
      <vt:lpstr>PowerPoint Presentation</vt:lpstr>
      <vt:lpstr>          4. USO Y ABUSO  El derecho evoluciona en 3 etapas:</vt:lpstr>
      <vt:lpstr>5. Tendencia en Europa: ¿entrada en fase restrictiva?</vt:lpstr>
      <vt:lpstr>6. Tendencia en España: fase expansiva “única y continuada”</vt:lpstr>
      <vt:lpstr>6. Tendencia en España: fase expansiva “única y continuada”</vt:lpstr>
      <vt:lpstr>7. Conclusiones</vt:lpstr>
      <vt:lpstr>PowerPoint Presentation</vt:lpstr>
    </vt:vector>
  </TitlesOfParts>
  <Company>Garrigues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241</cp:revision>
  <dcterms:created xsi:type="dcterms:W3CDTF">2014-01-17T10:38:06Z</dcterms:created>
  <dcterms:modified xsi:type="dcterms:W3CDTF">2015-10-06T11:41:10Z</dcterms:modified>
</cp:coreProperties>
</file>