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02" r:id="rId2"/>
    <p:sldId id="321" r:id="rId3"/>
    <p:sldId id="322" r:id="rId4"/>
    <p:sldId id="325" r:id="rId5"/>
    <p:sldId id="323" r:id="rId6"/>
    <p:sldId id="324" r:id="rId7"/>
    <p:sldId id="314" r:id="rId8"/>
  </p:sldIdLst>
  <p:sldSz cx="9906000" cy="6858000" type="A4"/>
  <p:notesSz cx="6797675" cy="9856788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CA33C7E7-8197-FB48-B533-66574578D01B}">
          <p14:sldIdLst>
            <p14:sldId id="302"/>
            <p14:sldId id="321"/>
            <p14:sldId id="322"/>
            <p14:sldId id="325"/>
            <p14:sldId id="323"/>
            <p14:sldId id="324"/>
            <p14:sldId id="31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117">
          <p15:clr>
            <a:srgbClr val="A4A3A4"/>
          </p15:clr>
        </p15:guide>
        <p15:guide id="2" pos="52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4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CD3"/>
    <a:srgbClr val="004438"/>
    <a:srgbClr val="004E23"/>
    <a:srgbClr val="E49F21"/>
    <a:srgbClr val="E49F35"/>
    <a:srgbClr val="99B8A7"/>
    <a:srgbClr val="4C8365"/>
    <a:srgbClr val="F9E7CD"/>
    <a:srgbClr val="EEC381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79" autoAdjust="0"/>
    <p:restoredTop sz="74018" autoAdjust="0"/>
  </p:normalViewPr>
  <p:slideViewPr>
    <p:cSldViewPr>
      <p:cViewPr varScale="1">
        <p:scale>
          <a:sx n="155" d="100"/>
          <a:sy n="155" d="100"/>
        </p:scale>
        <p:origin x="-136" y="-248"/>
      </p:cViewPr>
      <p:guideLst>
        <p:guide orient="horz" pos="1117"/>
        <p:guide pos="52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-3307" y="-96"/>
      </p:cViewPr>
      <p:guideLst>
        <p:guide orient="horz" pos="3104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77200-61FF-478B-A40E-6DD4862BCCD1}" type="datetimeFigureOut">
              <a:rPr lang="en-GB" smtClean="0"/>
              <a:t>20/11/16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67CEB-5ED0-4EFB-AB63-D2AD472400B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256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0"/>
            <a:ext cx="2946188" cy="49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_tradnl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8663" y="738188"/>
            <a:ext cx="5341937" cy="3697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4541" y="4681031"/>
            <a:ext cx="5400600" cy="443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63634"/>
            <a:ext cx="2946189" cy="4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363634"/>
            <a:ext cx="2946188" cy="4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AEE49F-A7AF-41FF-9386-0F99A3172F9C}" type="slidenum">
              <a:rPr lang="es-ES_tradnl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0593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7" descr="Triangulos.pdf"/>
          <p:cNvPicPr preferRelativeResize="0"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907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5097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8"/>
          <p:cNvSpPr>
            <a:spLocks noChangeArrowheads="1"/>
          </p:cNvSpPr>
          <p:nvPr userDrawn="1"/>
        </p:nvSpPr>
        <p:spPr bwMode="auto">
          <a:xfrm>
            <a:off x="0" y="2167880"/>
            <a:ext cx="9906000" cy="1981200"/>
          </a:xfrm>
          <a:prstGeom prst="rect">
            <a:avLst/>
          </a:prstGeom>
          <a:solidFill>
            <a:srgbClr val="004438"/>
          </a:solidFill>
          <a:ln>
            <a:noFill/>
          </a:ln>
          <a:effectLst>
            <a:outerShdw blurRad="381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lIns="45719" tIns="45719" rIns="45719" bIns="45719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latinLnBrk="1">
              <a:defRPr/>
            </a:pPr>
            <a:endParaRPr lang="es-ES_tradnl" altLang="es-ES_tradnl" sz="4400" noProof="0" dirty="0">
              <a:solidFill>
                <a:schemeClr val="bg1"/>
              </a:solidFill>
              <a:latin typeface="Bebas Neue Bold" panose="020B0606020202050201" pitchFamily="34" charset="0"/>
              <a:sym typeface="Calibri" pitchFamily="4" charset="0"/>
            </a:endParaRPr>
          </a:p>
        </p:txBody>
      </p:sp>
      <p:pic>
        <p:nvPicPr>
          <p:cNvPr id="13" name="Imagen 22" descr="GARRIGUES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84" y="4365104"/>
            <a:ext cx="387826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65168" y="5301208"/>
            <a:ext cx="3107556" cy="479425"/>
          </a:xfrm>
        </p:spPr>
        <p:txBody>
          <a:bodyPr/>
          <a:lstStyle>
            <a:lvl1pPr marL="0" indent="0" algn="ctr">
              <a:buFont typeface="Arial" charset="0"/>
              <a:buNone/>
              <a:defRPr sz="1600" i="0">
                <a:solidFill>
                  <a:srgbClr val="7F7F7F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es-ES_tradnl" noProof="0" dirty="0" err="1"/>
              <a:t>Click</a:t>
            </a:r>
            <a:r>
              <a:rPr lang="es-ES_tradnl" noProof="0" dirty="0"/>
              <a:t> to </a:t>
            </a:r>
            <a:r>
              <a:rPr lang="es-ES_tradnl" noProof="0" dirty="0" err="1"/>
              <a:t>edit</a:t>
            </a:r>
            <a:r>
              <a:rPr lang="es-ES_tradnl" noProof="0" dirty="0"/>
              <a:t> Master </a:t>
            </a:r>
            <a:r>
              <a:rPr lang="es-ES_tradnl" noProof="0" dirty="0" err="1"/>
              <a:t>subtitle</a:t>
            </a:r>
            <a:r>
              <a:rPr lang="es-ES_tradnl" noProof="0" dirty="0"/>
              <a:t> </a:t>
            </a:r>
            <a:r>
              <a:rPr lang="es-ES_tradnl" noProof="0" dirty="0" err="1"/>
              <a:t>style</a:t>
            </a:r>
            <a:endParaRPr lang="es-ES_tradnl" noProof="0" dirty="0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2177143"/>
            <a:ext cx="9895114" cy="1915886"/>
          </a:xfrm>
        </p:spPr>
        <p:txBody>
          <a:bodyPr anchor="ctr" anchorCtr="0"/>
          <a:lstStyle>
            <a:lvl1pPr algn="ctr">
              <a:defRPr sz="44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noProof="0" dirty="0" err="1"/>
              <a:t>Click</a:t>
            </a:r>
            <a:r>
              <a:rPr lang="es-ES_tradnl" noProof="0" dirty="0"/>
              <a:t> to </a:t>
            </a:r>
            <a:r>
              <a:rPr lang="es-ES_tradnl" noProof="0" dirty="0" err="1"/>
              <a:t>edit</a:t>
            </a:r>
            <a:r>
              <a:rPr lang="es-ES_tradnl" noProof="0" dirty="0"/>
              <a:t> Master </a:t>
            </a:r>
            <a:r>
              <a:rPr lang="es-ES_tradnl" noProof="0" dirty="0" err="1"/>
              <a:t>title</a:t>
            </a:r>
            <a:r>
              <a:rPr lang="es-ES_tradnl" noProof="0" dirty="0"/>
              <a:t> </a:t>
            </a:r>
            <a:r>
              <a:rPr lang="es-ES_tradnl" noProof="0" dirty="0" err="1"/>
              <a:t>style</a:t>
            </a:r>
            <a:endParaRPr lang="es-ES_tradnl" noProof="0" dirty="0"/>
          </a:p>
        </p:txBody>
      </p:sp>
      <p:sp>
        <p:nvSpPr>
          <p:cNvPr id="7" name="Text Box 25"/>
          <p:cNvSpPr txBox="1">
            <a:spLocks noChangeArrowheads="1"/>
          </p:cNvSpPr>
          <p:nvPr userDrawn="1"/>
        </p:nvSpPr>
        <p:spPr bwMode="auto">
          <a:xfrm>
            <a:off x="3224808" y="6093296"/>
            <a:ext cx="3408784" cy="648072"/>
          </a:xfrm>
          <a:prstGeom prst="rect">
            <a:avLst/>
          </a:prstGeom>
          <a:noFill/>
          <a:ln w="19050">
            <a:solidFill>
              <a:srgbClr val="E49F2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 anchorCtr="0">
            <a:noAutofit/>
          </a:bodyPr>
          <a:lstStyle/>
          <a:p>
            <a:pPr algn="ctr"/>
            <a:r>
              <a:rPr lang="es-ES_tradnl" sz="1600" b="1" noProof="0" dirty="0">
                <a:solidFill>
                  <a:schemeClr val="tx1"/>
                </a:solidFill>
                <a:latin typeface="Corbel" panose="020B0503020204020204" pitchFamily="34" charset="0"/>
              </a:rPr>
              <a:t>OTRAS MARCAS  /  OTHER LOGOS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noProof="0" dirty="0" err="1"/>
              <a:t>Click</a:t>
            </a:r>
            <a:r>
              <a:rPr lang="es-ES_tradnl" noProof="0" dirty="0"/>
              <a:t> to </a:t>
            </a:r>
            <a:r>
              <a:rPr lang="es-ES_tradnl" noProof="0" dirty="0" err="1"/>
              <a:t>edit</a:t>
            </a:r>
            <a:r>
              <a:rPr lang="es-ES_tradnl" noProof="0" dirty="0"/>
              <a:t> Master </a:t>
            </a:r>
            <a:r>
              <a:rPr lang="es-ES_tradnl" noProof="0" dirty="0" err="1"/>
              <a:t>text</a:t>
            </a:r>
            <a:r>
              <a:rPr lang="es-ES_tradnl" noProof="0" dirty="0"/>
              <a:t> </a:t>
            </a:r>
            <a:r>
              <a:rPr lang="es-ES_tradnl" noProof="0" dirty="0" err="1"/>
              <a:t>styles</a:t>
            </a:r>
            <a:endParaRPr lang="es-ES_tradnl" noProof="0" dirty="0"/>
          </a:p>
          <a:p>
            <a:pPr lvl="1"/>
            <a:r>
              <a:rPr lang="es-ES_tradnl" noProof="0" dirty="0" err="1"/>
              <a:t>Second</a:t>
            </a:r>
            <a:r>
              <a:rPr lang="es-ES_tradnl" noProof="0" dirty="0"/>
              <a:t> </a:t>
            </a:r>
            <a:r>
              <a:rPr lang="es-ES_tradnl" noProof="0" dirty="0" err="1"/>
              <a:t>level</a:t>
            </a:r>
            <a:endParaRPr lang="es-ES_tradnl" noProof="0" dirty="0"/>
          </a:p>
          <a:p>
            <a:pPr lvl="2"/>
            <a:r>
              <a:rPr lang="es-ES_tradnl" noProof="0" dirty="0" err="1"/>
              <a:t>Third</a:t>
            </a:r>
            <a:r>
              <a:rPr lang="es-ES_tradnl" noProof="0" dirty="0"/>
              <a:t> </a:t>
            </a:r>
            <a:r>
              <a:rPr lang="es-ES_tradnl" noProof="0" dirty="0" err="1"/>
              <a:t>level</a:t>
            </a:r>
            <a:endParaRPr lang="es-ES_tradnl" noProof="0" dirty="0"/>
          </a:p>
          <a:p>
            <a:pPr lvl="3"/>
            <a:r>
              <a:rPr lang="es-ES_tradnl" noProof="0" dirty="0" err="1"/>
              <a:t>Fourth</a:t>
            </a:r>
            <a:r>
              <a:rPr lang="es-ES_tradnl" noProof="0" dirty="0"/>
              <a:t> </a:t>
            </a:r>
            <a:r>
              <a:rPr lang="es-ES_tradnl" noProof="0" dirty="0" err="1"/>
              <a:t>level</a:t>
            </a:r>
            <a:endParaRPr lang="es-ES_tradnl" noProof="0" dirty="0"/>
          </a:p>
          <a:p>
            <a:pPr lvl="4"/>
            <a:r>
              <a:rPr lang="es-ES_tradnl" noProof="0" dirty="0" err="1"/>
              <a:t>Fifth</a:t>
            </a:r>
            <a:r>
              <a:rPr lang="es-ES_tradnl" noProof="0" dirty="0"/>
              <a:t> </a:t>
            </a:r>
            <a:r>
              <a:rPr lang="es-ES_tradnl" noProof="0" dirty="0" err="1"/>
              <a:t>level</a:t>
            </a:r>
            <a:endParaRPr lang="es-ES_tradnl" noProof="0" dirty="0"/>
          </a:p>
          <a:p>
            <a:pPr lvl="8"/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39367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49118" y="4507600"/>
            <a:ext cx="9341908" cy="1133501"/>
          </a:xfrm>
          <a:prstGeom prst="rect">
            <a:avLst/>
          </a:prstGeom>
        </p:spPr>
        <p:txBody>
          <a:bodyPr anchor="b"/>
          <a:lstStyle>
            <a:lvl1pPr algn="r">
              <a:defRPr lang="es-ES" sz="7200" kern="1200" dirty="0">
                <a:solidFill>
                  <a:srgbClr val="004438"/>
                </a:solidFill>
                <a:latin typeface="Bebas Neue Bold" pitchFamily="34" charset="0"/>
                <a:ea typeface="ＭＳ Ｐゴシック" pitchFamily="-111" charset="-128"/>
                <a:cs typeface="+mn-cs"/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0080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495300" y="1341439"/>
            <a:ext cx="8915400" cy="4784726"/>
          </a:xfrm>
          <a:prstGeom prst="rect">
            <a:avLst/>
          </a:prstGeom>
        </p:spPr>
        <p:txBody>
          <a:bodyPr/>
          <a:lstStyle>
            <a:lvl1pPr marL="360000" indent="-360000">
              <a:spcBef>
                <a:spcPts val="0"/>
              </a:spcBef>
              <a:spcAft>
                <a:spcPts val="600"/>
              </a:spcAft>
              <a:defRPr sz="1800">
                <a:latin typeface="Corbel" panose="020B0503020204020204" pitchFamily="34" charset="0"/>
                <a:cs typeface="Corbel" panose="020B0503020204020204" pitchFamily="34" charset="0"/>
              </a:defRPr>
            </a:lvl1pPr>
            <a:lvl2pPr marL="7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800">
                <a:latin typeface="Corbel" panose="020B0503020204020204" pitchFamily="34" charset="0"/>
                <a:cs typeface="Corbel" panose="020B0503020204020204" pitchFamily="34" charset="0"/>
              </a:defRPr>
            </a:lvl2pPr>
            <a:lvl3pPr marL="1080000" indent="-360000">
              <a:spcBef>
                <a:spcPts val="0"/>
              </a:spcBef>
              <a:spcAft>
                <a:spcPts val="600"/>
              </a:spcAft>
              <a:defRPr sz="1600">
                <a:latin typeface="Corbel" panose="020B0503020204020204" pitchFamily="34" charset="0"/>
                <a:cs typeface="Corbel" panose="020B0503020204020204" pitchFamily="34" charset="0"/>
              </a:defRPr>
            </a:lvl3pPr>
            <a:lvl4pPr marL="14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600">
                <a:latin typeface="Corbel" panose="020B0503020204020204" pitchFamily="34" charset="0"/>
                <a:cs typeface="Corbel" panose="020B0503020204020204" pitchFamily="34" charset="0"/>
              </a:defRPr>
            </a:lvl4pPr>
            <a:lvl5pPr marL="1800000" indent="-360000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>
                <a:latin typeface="Corbel" panose="020B0503020204020204" pitchFamily="34" charset="0"/>
                <a:cs typeface="Corbel" panose="020B0503020204020204" pitchFamily="34" charset="0"/>
              </a:defRPr>
            </a:lvl5pPr>
            <a:lvl6pPr marL="216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400">
                <a:latin typeface="Corbel" panose="020B0503020204020204" pitchFamily="34" charset="0"/>
              </a:defRPr>
            </a:lvl6pPr>
            <a:lvl7pPr marL="25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>
                <a:latin typeface="Corbel" panose="020B0503020204020204" pitchFamily="34" charset="0"/>
              </a:defRPr>
            </a:lvl7pPr>
            <a:lvl8pPr marL="288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</a:defRPr>
            </a:lvl8pPr>
            <a:lvl9pPr marL="32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 baseline="0">
                <a:latin typeface="Corbel" panose="020B0503020204020204" pitchFamily="34" charset="0"/>
              </a:defRPr>
            </a:lvl9pPr>
          </a:lstStyle>
          <a:p>
            <a:pPr lvl="0"/>
            <a:r>
              <a:rPr lang="es-ES_tradnl" noProof="0" dirty="0"/>
              <a:t>Haga clic para modificar el estilo de texto del patrón</a:t>
            </a:r>
          </a:p>
          <a:p>
            <a:pPr lvl="1"/>
            <a:r>
              <a:rPr lang="es-ES_tradnl" noProof="0" dirty="0"/>
              <a:t>Segundo nivel</a:t>
            </a:r>
          </a:p>
          <a:p>
            <a:pPr lvl="2"/>
            <a:r>
              <a:rPr lang="es-ES_tradnl" noProof="0" dirty="0"/>
              <a:t>Tercer nivel</a:t>
            </a:r>
          </a:p>
          <a:p>
            <a:pPr lvl="3"/>
            <a:r>
              <a:rPr lang="es-ES_tradnl" noProof="0" dirty="0"/>
              <a:t>Cuarto nivel</a:t>
            </a:r>
          </a:p>
          <a:p>
            <a:pPr lvl="4"/>
            <a:r>
              <a:rPr lang="es-ES_tradnl" noProof="0" dirty="0"/>
              <a:t>Quinto nivel</a:t>
            </a:r>
          </a:p>
          <a:p>
            <a:pPr lvl="5"/>
            <a:r>
              <a:rPr lang="es-ES_tradnl" noProof="0" dirty="0"/>
              <a:t>Sexto nivel</a:t>
            </a:r>
          </a:p>
          <a:p>
            <a:pPr lvl="6"/>
            <a:r>
              <a:rPr lang="es-ES_tradnl" noProof="0" dirty="0"/>
              <a:t>Séptimo nivel</a:t>
            </a:r>
          </a:p>
          <a:p>
            <a:pPr lvl="7"/>
            <a:r>
              <a:rPr lang="es-ES_tradnl" noProof="0" dirty="0"/>
              <a:t>Octavo nivel</a:t>
            </a:r>
          </a:p>
          <a:p>
            <a:pPr lvl="8"/>
            <a:r>
              <a:rPr lang="es-ES_tradnl" noProof="0" dirty="0"/>
              <a:t>Noveno nivel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6888" y="188912"/>
            <a:ext cx="7119937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CC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9942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495300" y="1341439"/>
            <a:ext cx="4313684" cy="4784726"/>
          </a:xfrm>
          <a:prstGeom prst="rect">
            <a:avLst/>
          </a:prstGeom>
        </p:spPr>
        <p:txBody>
          <a:bodyPr/>
          <a:lstStyle>
            <a:lvl1pPr marL="360000" indent="-360000">
              <a:spcBef>
                <a:spcPts val="0"/>
              </a:spcBef>
              <a:spcAft>
                <a:spcPts val="600"/>
              </a:spcAft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1pPr>
            <a:lvl2pPr marL="7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2pPr>
            <a:lvl3pPr marL="1080000" indent="-360000">
              <a:spcBef>
                <a:spcPts val="0"/>
              </a:spcBef>
              <a:spcAft>
                <a:spcPts val="600"/>
              </a:spcAft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3pPr>
            <a:lvl4pPr marL="14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4pPr>
            <a:lvl5pPr marL="1800000" indent="-360000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5pPr>
            <a:lvl6pPr marL="216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</a:defRPr>
            </a:lvl6pPr>
            <a:lvl7pPr marL="25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>
                <a:latin typeface="Corbel" panose="020B0503020204020204" pitchFamily="34" charset="0"/>
              </a:defRPr>
            </a:lvl7pPr>
            <a:lvl8pPr marL="288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</a:defRPr>
            </a:lvl8pPr>
            <a:lvl9pPr marL="32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 baseline="0">
                <a:latin typeface="Corbel" panose="020B0503020204020204" pitchFamily="34" charset="0"/>
              </a:defRPr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</a:p>
          <a:p>
            <a:pPr lvl="5"/>
            <a:r>
              <a:rPr lang="es-ES_tradnl" dirty="0"/>
              <a:t>Sexto nivel</a:t>
            </a:r>
          </a:p>
          <a:p>
            <a:pPr lvl="6"/>
            <a:r>
              <a:rPr lang="es-ES_tradnl" dirty="0"/>
              <a:t>Séptimo nivel</a:t>
            </a:r>
          </a:p>
          <a:p>
            <a:pPr lvl="7"/>
            <a:r>
              <a:rPr lang="es-ES_tradnl" dirty="0"/>
              <a:t>Octavo nivel</a:t>
            </a:r>
          </a:p>
          <a:p>
            <a:pPr lvl="8"/>
            <a:r>
              <a:rPr lang="es-ES_tradnl" dirty="0"/>
              <a:t>Noveno nivel</a:t>
            </a:r>
          </a:p>
        </p:txBody>
      </p:sp>
      <p:sp>
        <p:nvSpPr>
          <p:cNvPr id="9" name="Marcador de contenido 2"/>
          <p:cNvSpPr>
            <a:spLocks noGrp="1"/>
          </p:cNvSpPr>
          <p:nvPr>
            <p:ph sz="half" idx="11" hasCustomPrompt="1"/>
          </p:nvPr>
        </p:nvSpPr>
        <p:spPr>
          <a:xfrm>
            <a:off x="5103812" y="1340892"/>
            <a:ext cx="4313684" cy="4784726"/>
          </a:xfrm>
          <a:prstGeom prst="rect">
            <a:avLst/>
          </a:prstGeom>
        </p:spPr>
        <p:txBody>
          <a:bodyPr/>
          <a:lstStyle>
            <a:lvl1pPr marL="360000" indent="-360000">
              <a:spcBef>
                <a:spcPts val="0"/>
              </a:spcBef>
              <a:spcAft>
                <a:spcPts val="600"/>
              </a:spcAft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1pPr>
            <a:lvl2pPr marL="7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2pPr>
            <a:lvl3pPr marL="1080000" indent="-360000">
              <a:spcBef>
                <a:spcPts val="0"/>
              </a:spcBef>
              <a:spcAft>
                <a:spcPts val="600"/>
              </a:spcAft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3pPr>
            <a:lvl4pPr marL="14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4pPr>
            <a:lvl5pPr marL="1800000" indent="-360000"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200">
                <a:latin typeface="Corbel" panose="020B0503020204020204" pitchFamily="34" charset="0"/>
                <a:cs typeface="Corbel" panose="020B0503020204020204" pitchFamily="34" charset="0"/>
              </a:defRPr>
            </a:lvl5pPr>
            <a:lvl6pPr marL="216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</a:defRPr>
            </a:lvl6pPr>
            <a:lvl7pPr marL="252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>
                <a:latin typeface="Corbel" panose="020B0503020204020204" pitchFamily="34" charset="0"/>
              </a:defRPr>
            </a:lvl7pPr>
            <a:lvl8pPr marL="288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–"/>
              <a:defRPr sz="1200">
                <a:latin typeface="Corbel" panose="020B0503020204020204" pitchFamily="34" charset="0"/>
              </a:defRPr>
            </a:lvl8pPr>
            <a:lvl9pPr marL="3240000" indent="-360000">
              <a:spcBef>
                <a:spcPts val="0"/>
              </a:spcBef>
              <a:spcAft>
                <a:spcPts val="600"/>
              </a:spcAft>
              <a:buFont typeface="Franklin Gothic Medium" panose="020B0603020102020204" pitchFamily="34" charset="0"/>
              <a:buChar char="•"/>
              <a:defRPr sz="1200" baseline="0">
                <a:latin typeface="Corbel" panose="020B0503020204020204" pitchFamily="34" charset="0"/>
              </a:defRPr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</a:p>
          <a:p>
            <a:pPr lvl="5"/>
            <a:r>
              <a:rPr lang="es-ES_tradnl" dirty="0"/>
              <a:t>Sexto nivel</a:t>
            </a:r>
          </a:p>
          <a:p>
            <a:pPr lvl="6"/>
            <a:r>
              <a:rPr lang="es-ES_tradnl" dirty="0"/>
              <a:t>Séptimo nivel</a:t>
            </a:r>
          </a:p>
          <a:p>
            <a:pPr lvl="7"/>
            <a:r>
              <a:rPr lang="es-ES_tradnl" dirty="0"/>
              <a:t>Octavo nivel</a:t>
            </a:r>
          </a:p>
          <a:p>
            <a:pPr lvl="8"/>
            <a:r>
              <a:rPr lang="es-ES_tradnl" dirty="0"/>
              <a:t>Noveno nivel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6888" y="188912"/>
            <a:ext cx="7119937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CC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7915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latin typeface="Bebas Neue Bold" panose="020B0606020202050201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5070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8950" y="1340767"/>
            <a:ext cx="4424363" cy="4824859"/>
          </a:xfrm>
        </p:spPr>
        <p:txBody>
          <a:bodyPr/>
          <a:lstStyle>
            <a:lvl1pPr marL="270000" indent="-270000">
              <a:defRPr sz="1400"/>
            </a:lvl1pPr>
            <a:lvl2pPr marL="540000" indent="-269875">
              <a:defRPr sz="1400"/>
            </a:lvl2pPr>
            <a:lvl3pPr marL="809625" indent="-270000">
              <a:defRPr sz="1400"/>
            </a:lvl3pPr>
            <a:lvl4pPr marL="1080000" indent="-270000">
              <a:defRPr sz="1400"/>
            </a:lvl4pPr>
            <a:lvl5pPr marL="1350000" indent="-271463">
              <a:defRPr sz="1400"/>
            </a:lvl5pPr>
            <a:lvl6pPr marL="1619250" indent="-270000">
              <a:defRPr sz="1400"/>
            </a:lvl6pPr>
            <a:lvl7pPr marL="1890000" indent="-270000">
              <a:defRPr sz="1400"/>
            </a:lvl7pPr>
            <a:lvl8pPr marL="2160000" indent="-270000">
              <a:buFont typeface="Franklin Gothic Medium" panose="020B0603020102020204" pitchFamily="34" charset="0"/>
              <a:buChar char="–"/>
              <a:defRPr sz="1400" baseline="0"/>
            </a:lvl8pPr>
            <a:lvl9pPr marL="2430000" indent="-269875">
              <a:defRPr sz="1400" baseline="0"/>
            </a:lvl9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  <a:p>
            <a:pPr lvl="3"/>
            <a:r>
              <a:rPr lang="en-US" dirty="0"/>
              <a:t>Cuarto </a:t>
            </a:r>
            <a:r>
              <a:rPr lang="en-US" dirty="0" err="1"/>
              <a:t>nivel</a:t>
            </a:r>
            <a:endParaRPr lang="en-US" dirty="0"/>
          </a:p>
          <a:p>
            <a:pPr lvl="4"/>
            <a:r>
              <a:rPr lang="en-US" dirty="0"/>
              <a:t>Quinto </a:t>
            </a:r>
            <a:r>
              <a:rPr lang="en-US" dirty="0" err="1"/>
              <a:t>nivel</a:t>
            </a:r>
            <a:endParaRPr lang="en-US" dirty="0"/>
          </a:p>
          <a:p>
            <a:pPr lvl="5"/>
            <a:r>
              <a:rPr lang="es-ES" dirty="0"/>
              <a:t>Sexto nivel</a:t>
            </a:r>
          </a:p>
          <a:p>
            <a:pPr lvl="6"/>
            <a:r>
              <a:rPr lang="es-ES" dirty="0"/>
              <a:t>Séptimo nivel</a:t>
            </a:r>
          </a:p>
          <a:p>
            <a:pPr lvl="7"/>
            <a:r>
              <a:rPr lang="es-ES" dirty="0"/>
              <a:t>Octavo nivel</a:t>
            </a:r>
          </a:p>
          <a:p>
            <a:pPr lvl="8"/>
            <a:r>
              <a:rPr lang="es-ES" dirty="0"/>
              <a:t>Noveno nivel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097016" y="1340990"/>
            <a:ext cx="4424363" cy="4824859"/>
          </a:xfrm>
        </p:spPr>
        <p:txBody>
          <a:bodyPr/>
          <a:lstStyle>
            <a:lvl1pPr marL="270000" indent="-270000">
              <a:defRPr sz="1400"/>
            </a:lvl1pPr>
            <a:lvl2pPr marL="540000" indent="-269875">
              <a:defRPr sz="1400"/>
            </a:lvl2pPr>
            <a:lvl3pPr marL="809625" indent="-270000">
              <a:defRPr sz="1400"/>
            </a:lvl3pPr>
            <a:lvl4pPr marL="1080000" indent="-270000">
              <a:defRPr sz="1400"/>
            </a:lvl4pPr>
            <a:lvl5pPr marL="1350000" indent="-271463">
              <a:defRPr sz="1400"/>
            </a:lvl5pPr>
            <a:lvl6pPr marL="1619250" indent="-270000">
              <a:defRPr sz="1400"/>
            </a:lvl6pPr>
            <a:lvl7pPr marL="1890000" indent="-270000">
              <a:defRPr sz="1400"/>
            </a:lvl7pPr>
            <a:lvl8pPr marL="2160000" indent="-270000">
              <a:buFont typeface="Franklin Gothic Medium" panose="020B0603020102020204" pitchFamily="34" charset="0"/>
              <a:buChar char="–"/>
              <a:defRPr sz="1400" baseline="0"/>
            </a:lvl8pPr>
            <a:lvl9pPr marL="2430000" indent="-269875">
              <a:defRPr sz="1400" baseline="0"/>
            </a:lvl9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  <a:p>
            <a:pPr lvl="3"/>
            <a:r>
              <a:rPr lang="en-US" dirty="0"/>
              <a:t>Cuarto </a:t>
            </a:r>
            <a:r>
              <a:rPr lang="en-US" dirty="0" err="1"/>
              <a:t>nivel</a:t>
            </a:r>
            <a:endParaRPr lang="en-US" dirty="0"/>
          </a:p>
          <a:p>
            <a:pPr lvl="4"/>
            <a:r>
              <a:rPr lang="en-US" dirty="0"/>
              <a:t>Quinto </a:t>
            </a:r>
            <a:r>
              <a:rPr lang="en-US" dirty="0" err="1"/>
              <a:t>nivel</a:t>
            </a:r>
            <a:endParaRPr lang="en-US" dirty="0"/>
          </a:p>
          <a:p>
            <a:pPr lvl="5"/>
            <a:r>
              <a:rPr lang="es-ES" dirty="0"/>
              <a:t>Sexto nivel</a:t>
            </a:r>
          </a:p>
          <a:p>
            <a:pPr lvl="6"/>
            <a:r>
              <a:rPr lang="es-ES" dirty="0"/>
              <a:t>Séptimo nivel</a:t>
            </a:r>
          </a:p>
          <a:p>
            <a:pPr lvl="7"/>
            <a:r>
              <a:rPr lang="es-ES" dirty="0"/>
              <a:t>Octavo nivel</a:t>
            </a:r>
          </a:p>
          <a:p>
            <a:pPr lvl="8"/>
            <a:r>
              <a:rPr lang="es-ES" dirty="0"/>
              <a:t>Noveno nivel</a:t>
            </a:r>
          </a:p>
        </p:txBody>
      </p:sp>
    </p:spTree>
    <p:extLst>
      <p:ext uri="{BB962C8B-B14F-4D97-AF65-F5344CB8AC3E}">
        <p14:creationId xmlns:p14="http://schemas.microsoft.com/office/powerpoint/2010/main" val="654779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98112" y="1343418"/>
            <a:ext cx="4370772" cy="4749878"/>
          </a:xfrm>
        </p:spPr>
        <p:txBody>
          <a:bodyPr/>
          <a:lstStyle>
            <a:lvl1pPr marL="270000" indent="-270000">
              <a:defRPr sz="1400"/>
            </a:lvl1pPr>
            <a:lvl2pPr marL="540000" indent="-269875">
              <a:defRPr sz="1400"/>
            </a:lvl2pPr>
            <a:lvl3pPr marL="809625" indent="-270000">
              <a:defRPr sz="1400"/>
            </a:lvl3pPr>
            <a:lvl4pPr marL="1080000" indent="-270000">
              <a:defRPr sz="1400"/>
            </a:lvl4pPr>
            <a:lvl5pPr marL="1350000" indent="-271463">
              <a:defRPr sz="1400"/>
            </a:lvl5pPr>
            <a:lvl6pPr marL="1619250" indent="-270000">
              <a:defRPr sz="1400"/>
            </a:lvl6pPr>
            <a:lvl7pPr marL="1890000" indent="-270000">
              <a:defRPr sz="1400"/>
            </a:lvl7pPr>
            <a:lvl8pPr marL="2160000" indent="-270000">
              <a:buFont typeface="Franklin Gothic Medium" panose="020B0603020102020204" pitchFamily="34" charset="0"/>
              <a:buChar char="–"/>
              <a:defRPr sz="1400" baseline="0"/>
            </a:lvl8pPr>
            <a:lvl9pPr marL="2430000" indent="-269875">
              <a:defRPr sz="1400" baseline="0"/>
            </a:lvl9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  <a:p>
            <a:pPr lvl="3"/>
            <a:r>
              <a:rPr lang="en-US" dirty="0"/>
              <a:t>Cuarto </a:t>
            </a:r>
            <a:r>
              <a:rPr lang="en-US" dirty="0" err="1"/>
              <a:t>nivel</a:t>
            </a:r>
            <a:endParaRPr lang="en-US" dirty="0"/>
          </a:p>
          <a:p>
            <a:pPr lvl="4"/>
            <a:r>
              <a:rPr lang="en-US" dirty="0"/>
              <a:t>Quinto </a:t>
            </a:r>
            <a:r>
              <a:rPr lang="en-US" dirty="0" err="1"/>
              <a:t>nivel</a:t>
            </a:r>
            <a:endParaRPr lang="en-US" dirty="0"/>
          </a:p>
          <a:p>
            <a:pPr lvl="5"/>
            <a:r>
              <a:rPr lang="es-ES" dirty="0"/>
              <a:t>Sexto nivel</a:t>
            </a:r>
          </a:p>
          <a:p>
            <a:pPr lvl="6"/>
            <a:r>
              <a:rPr lang="es-ES" dirty="0"/>
              <a:t>Séptimo nivel</a:t>
            </a:r>
          </a:p>
          <a:p>
            <a:pPr lvl="7"/>
            <a:r>
              <a:rPr lang="es-ES" dirty="0"/>
              <a:t>Octavo nivel</a:t>
            </a:r>
          </a:p>
          <a:p>
            <a:pPr lvl="8"/>
            <a:r>
              <a:rPr lang="es-ES" dirty="0"/>
              <a:t>Noveno nivel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5032506" y="1341438"/>
            <a:ext cx="4370772" cy="4749878"/>
          </a:xfrm>
        </p:spPr>
        <p:txBody>
          <a:bodyPr/>
          <a:lstStyle>
            <a:lvl1pPr marL="270000" indent="-270000">
              <a:defRPr sz="1400"/>
            </a:lvl1pPr>
            <a:lvl2pPr marL="540000" indent="-269875">
              <a:defRPr sz="1400"/>
            </a:lvl2pPr>
            <a:lvl3pPr marL="809625" indent="-270000">
              <a:defRPr sz="1400"/>
            </a:lvl3pPr>
            <a:lvl4pPr marL="1080000" indent="-270000">
              <a:defRPr sz="1400"/>
            </a:lvl4pPr>
            <a:lvl5pPr marL="1350000" indent="-271463">
              <a:defRPr sz="1400"/>
            </a:lvl5pPr>
            <a:lvl6pPr marL="1619250" indent="-270000">
              <a:defRPr sz="1400"/>
            </a:lvl6pPr>
            <a:lvl7pPr marL="1890000" indent="-270000">
              <a:defRPr sz="1400"/>
            </a:lvl7pPr>
            <a:lvl8pPr marL="2160000" indent="-270000">
              <a:buFont typeface="Franklin Gothic Medium" panose="020B0603020102020204" pitchFamily="34" charset="0"/>
              <a:buChar char="–"/>
              <a:defRPr sz="1400" baseline="0"/>
            </a:lvl8pPr>
            <a:lvl9pPr marL="2430000" indent="-269875">
              <a:defRPr sz="1400" baseline="0"/>
            </a:lvl9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  <a:p>
            <a:pPr lvl="3"/>
            <a:r>
              <a:rPr lang="en-US" dirty="0"/>
              <a:t>Cuarto </a:t>
            </a:r>
            <a:r>
              <a:rPr lang="en-US" dirty="0" err="1"/>
              <a:t>nivel</a:t>
            </a:r>
            <a:endParaRPr lang="en-US" dirty="0"/>
          </a:p>
          <a:p>
            <a:pPr lvl="4"/>
            <a:r>
              <a:rPr lang="en-US" dirty="0"/>
              <a:t>Quinto </a:t>
            </a:r>
            <a:r>
              <a:rPr lang="en-US" dirty="0" err="1"/>
              <a:t>nivel</a:t>
            </a:r>
            <a:endParaRPr lang="en-US" dirty="0"/>
          </a:p>
          <a:p>
            <a:pPr lvl="5"/>
            <a:r>
              <a:rPr lang="es-ES" dirty="0"/>
              <a:t>Sexto nivel</a:t>
            </a:r>
          </a:p>
          <a:p>
            <a:pPr lvl="6"/>
            <a:r>
              <a:rPr lang="es-ES" dirty="0"/>
              <a:t>Séptimo nivel</a:t>
            </a:r>
          </a:p>
          <a:p>
            <a:pPr lvl="7"/>
            <a:r>
              <a:rPr lang="es-ES" dirty="0"/>
              <a:t>Octavo nivel</a:t>
            </a:r>
          </a:p>
          <a:p>
            <a:pPr lvl="8"/>
            <a:r>
              <a:rPr lang="es-ES" dirty="0"/>
              <a:t>Noveno nivel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6888" y="188912"/>
            <a:ext cx="7119937" cy="86382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9198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23216"/>
            <a:ext cx="3259138" cy="911884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3873500" y="1341438"/>
            <a:ext cx="5616004" cy="4823865"/>
          </a:xfrm>
        </p:spPr>
        <p:txBody>
          <a:bodyPr/>
          <a:lstStyle>
            <a:lvl1pPr marL="270000" indent="-270000">
              <a:defRPr sz="1500"/>
            </a:lvl1pPr>
            <a:lvl2pPr marL="540000" indent="-269875">
              <a:defRPr sz="1500"/>
            </a:lvl2pPr>
            <a:lvl3pPr marL="809625" indent="-270000">
              <a:defRPr sz="1500"/>
            </a:lvl3pPr>
            <a:lvl4pPr marL="1080000" indent="-270000">
              <a:defRPr sz="1500"/>
            </a:lvl4pPr>
            <a:lvl5pPr marL="1350000" indent="-271463">
              <a:defRPr sz="1500"/>
            </a:lvl5pPr>
            <a:lvl6pPr marL="1619250" indent="-270000">
              <a:defRPr sz="1500"/>
            </a:lvl6pPr>
            <a:lvl7pPr marL="1890000" indent="-270000">
              <a:defRPr sz="1500"/>
            </a:lvl7pPr>
            <a:lvl8pPr marL="2160000" indent="-270000">
              <a:buFont typeface="Franklin Gothic Medium" panose="020B0603020102020204" pitchFamily="34" charset="0"/>
              <a:buChar char="–"/>
              <a:defRPr sz="1500" baseline="0"/>
            </a:lvl8pPr>
            <a:lvl9pPr marL="2430000" indent="-269875">
              <a:defRPr sz="1500" baseline="0"/>
            </a:lvl9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  <a:p>
            <a:pPr lvl="3"/>
            <a:r>
              <a:rPr lang="en-US" dirty="0"/>
              <a:t>Cuarto </a:t>
            </a:r>
            <a:r>
              <a:rPr lang="en-US" dirty="0" err="1"/>
              <a:t>nivel</a:t>
            </a:r>
            <a:endParaRPr lang="en-US" dirty="0"/>
          </a:p>
          <a:p>
            <a:pPr lvl="4"/>
            <a:r>
              <a:rPr lang="en-US" dirty="0"/>
              <a:t>Quinto </a:t>
            </a:r>
            <a:r>
              <a:rPr lang="en-US" dirty="0" err="1"/>
              <a:t>nivel</a:t>
            </a:r>
            <a:endParaRPr lang="en-US" dirty="0"/>
          </a:p>
          <a:p>
            <a:pPr lvl="5"/>
            <a:r>
              <a:rPr lang="es-ES" dirty="0"/>
              <a:t>Sexto nivel</a:t>
            </a:r>
          </a:p>
          <a:p>
            <a:pPr lvl="6"/>
            <a:r>
              <a:rPr lang="es-ES" dirty="0"/>
              <a:t>Séptimo nivel</a:t>
            </a:r>
          </a:p>
          <a:p>
            <a:pPr lvl="7"/>
            <a:r>
              <a:rPr lang="es-ES" dirty="0"/>
              <a:t>Octavo nivel</a:t>
            </a:r>
          </a:p>
          <a:p>
            <a:pPr lvl="8"/>
            <a:r>
              <a:rPr lang="es-ES" dirty="0"/>
              <a:t>Noveno nivel</a:t>
            </a:r>
          </a:p>
        </p:txBody>
      </p:sp>
    </p:spTree>
    <p:extLst>
      <p:ext uri="{BB962C8B-B14F-4D97-AF65-F5344CB8AC3E}">
        <p14:creationId xmlns:p14="http://schemas.microsoft.com/office/powerpoint/2010/main" val="11943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9336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2551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40588" y="1341438"/>
            <a:ext cx="2249487" cy="48238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8950" y="1341438"/>
            <a:ext cx="6599238" cy="4823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0116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9"/>
          <p:cNvSpPr txBox="1">
            <a:spLocks noChangeArrowheads="1"/>
          </p:cNvSpPr>
          <p:nvPr userDrawn="1"/>
        </p:nvSpPr>
        <p:spPr bwMode="auto">
          <a:xfrm>
            <a:off x="2132013" y="3679825"/>
            <a:ext cx="5641975" cy="4619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>
              <a:defRPr/>
            </a:pPr>
            <a:r>
              <a:rPr lang="es-ES_tradnl" altLang="es-ES_tradnl" b="1" dirty="0">
                <a:solidFill>
                  <a:srgbClr val="1E574A"/>
                </a:solidFill>
                <a:latin typeface="Corbel" panose="020B0503020204020204" pitchFamily="34" charset="0"/>
              </a:rPr>
              <a:t>www.garrigues.com</a:t>
            </a:r>
          </a:p>
        </p:txBody>
      </p:sp>
      <p:pic>
        <p:nvPicPr>
          <p:cNvPr id="9" name="GARRIGUES_LOGO.jpg" descr="/Volumes/MAC PRO/TRABAJOS 2015/TRABAJOS EN CURSO/JOSE LUIS/Logos Garrigues/GARRIGUES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2716213"/>
            <a:ext cx="667385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30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8950" y="1340769"/>
            <a:ext cx="9001125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4E23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</a:p>
          <a:p>
            <a:pPr lvl="5"/>
            <a:r>
              <a:rPr lang="es-ES_tradnl" dirty="0"/>
              <a:t>Sexto nivel</a:t>
            </a:r>
          </a:p>
          <a:p>
            <a:pPr lvl="6"/>
            <a:r>
              <a:rPr lang="es-ES_tradnl" dirty="0"/>
              <a:t>Séptimo nivel</a:t>
            </a:r>
          </a:p>
          <a:p>
            <a:pPr lvl="7"/>
            <a:r>
              <a:rPr lang="es-ES_tradnl" dirty="0"/>
              <a:t>Octavo nivel</a:t>
            </a:r>
          </a:p>
          <a:p>
            <a:pPr lvl="8"/>
            <a:r>
              <a:rPr lang="es-ES_tradnl" dirty="0"/>
              <a:t>Noveno nivel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6888" y="188912"/>
            <a:ext cx="7119937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CC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_tradnl" dirty="0"/>
          </a:p>
        </p:txBody>
      </p:sp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416496" y="6525344"/>
            <a:ext cx="341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fld id="{D3E72E2F-5409-4696-BBA4-C2FB9495D248}" type="slidenum">
              <a:rPr lang="es-ES_tradnl" sz="1000">
                <a:solidFill>
                  <a:schemeClr val="tx1"/>
                </a:solidFill>
                <a:latin typeface="Corbel" panose="020B0503020204020204" pitchFamily="34" charset="0"/>
              </a:rPr>
              <a:pPr/>
              <a:t>‹Nr.›</a:t>
            </a:fld>
            <a:endParaRPr lang="es-ES_tradnl" sz="10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 Box 25"/>
          <p:cNvSpPr txBox="1">
            <a:spLocks noChangeArrowheads="1"/>
          </p:cNvSpPr>
          <p:nvPr userDrawn="1"/>
        </p:nvSpPr>
        <p:spPr bwMode="auto">
          <a:xfrm>
            <a:off x="8121352" y="116632"/>
            <a:ext cx="1680592" cy="648072"/>
          </a:xfrm>
          <a:prstGeom prst="rect">
            <a:avLst/>
          </a:prstGeom>
          <a:noFill/>
          <a:ln w="19050">
            <a:solidFill>
              <a:srgbClr val="E49F2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 anchorCtr="0">
            <a:noAutofit/>
          </a:bodyPr>
          <a:lstStyle/>
          <a:p>
            <a:pPr algn="ctr"/>
            <a:r>
              <a:rPr lang="es-ES_tradnl" sz="1400" b="1" dirty="0">
                <a:solidFill>
                  <a:schemeClr val="tx1"/>
                </a:solidFill>
                <a:latin typeface="Corbel" panose="020B0503020204020204" pitchFamily="34" charset="0"/>
              </a:rPr>
              <a:t>OTRAS MARCAS  /  OTHER LOGOS</a:t>
            </a:r>
          </a:p>
        </p:txBody>
      </p:sp>
      <p:pic>
        <p:nvPicPr>
          <p:cNvPr id="10" name="Imagen 15" descr="GARRIGUES_LOGO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04" y="6475216"/>
            <a:ext cx="2131471" cy="266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5" r:id="rId4"/>
    <p:sldLayoutId id="2147483666" r:id="rId5"/>
    <p:sldLayoutId id="2147483651" r:id="rId6"/>
    <p:sldLayoutId id="2147483652" r:id="rId7"/>
    <p:sldLayoutId id="2147483653" r:id="rId8"/>
    <p:sldLayoutId id="2147483656" r:id="rId9"/>
    <p:sldLayoutId id="2147483657" r:id="rId10"/>
    <p:sldLayoutId id="2147483658" r:id="rId11"/>
    <p:sldLayoutId id="2147483659" r:id="rId12"/>
    <p:sldLayoutId id="2147483667" r:id="rId13"/>
  </p:sldLayoutIdLst>
  <p:txStyles>
    <p:titleStyle>
      <a:lvl1pPr algn="l" rtl="0" eaLnBrk="1" fontAlgn="base" hangingPunct="1">
        <a:lnSpc>
          <a:spcPts val="25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Bebas Neue Bold" panose="020B0606020202050201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4E23"/>
          </a:solidFill>
          <a:latin typeface="Times New Roman" pitchFamily="18" charset="0"/>
          <a:ea typeface="ＭＳ Ｐゴシック" charset="-128"/>
        </a:defRPr>
      </a:lvl9pPr>
    </p:titleStyle>
    <p:bodyStyle>
      <a:lvl1pPr marL="36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b="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72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–"/>
        <a:tabLst/>
        <a:defRPr b="0">
          <a:solidFill>
            <a:schemeClr val="tx1"/>
          </a:solidFill>
          <a:latin typeface="Corbel" panose="020B0503020204020204" pitchFamily="34" charset="0"/>
          <a:ea typeface="+mn-ea"/>
        </a:defRPr>
      </a:lvl2pPr>
      <a:lvl3pPr marL="1080000" indent="-358775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sz="1600" b="0">
          <a:solidFill>
            <a:schemeClr val="tx1"/>
          </a:solidFill>
          <a:latin typeface="Corbel" panose="020B0503020204020204" pitchFamily="34" charset="0"/>
          <a:ea typeface="+mn-ea"/>
        </a:defRPr>
      </a:lvl3pPr>
      <a:lvl4pPr marL="144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–"/>
        <a:defRPr sz="1600" b="0">
          <a:solidFill>
            <a:schemeClr val="tx1"/>
          </a:solidFill>
          <a:latin typeface="Corbel" panose="020B0503020204020204" pitchFamily="34" charset="0"/>
          <a:ea typeface="+mn-ea"/>
        </a:defRPr>
      </a:lvl4pPr>
      <a:lvl5pPr marL="180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sz="1400" b="0">
          <a:solidFill>
            <a:schemeClr val="tx1"/>
          </a:solidFill>
          <a:latin typeface="Corbel" panose="020B0503020204020204" pitchFamily="34" charset="0"/>
          <a:ea typeface="+mn-ea"/>
        </a:defRPr>
      </a:lvl5pPr>
      <a:lvl6pPr marL="216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–"/>
        <a:defRPr sz="1400" b="0">
          <a:solidFill>
            <a:schemeClr val="tx1"/>
          </a:solidFill>
          <a:latin typeface="Corbel" panose="020B0503020204020204" pitchFamily="34" charset="0"/>
          <a:ea typeface="+mn-ea"/>
        </a:defRPr>
      </a:lvl6pPr>
      <a:lvl7pPr marL="252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sz="1200" b="0">
          <a:solidFill>
            <a:schemeClr val="tx1"/>
          </a:solidFill>
          <a:latin typeface="Corbel" panose="020B0503020204020204" pitchFamily="34" charset="0"/>
          <a:ea typeface="+mn-ea"/>
        </a:defRPr>
      </a:lvl7pPr>
      <a:lvl8pPr marL="288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–"/>
        <a:defRPr sz="1200" b="0">
          <a:solidFill>
            <a:schemeClr val="tx1"/>
          </a:solidFill>
          <a:latin typeface="Corbel" panose="020B0503020204020204" pitchFamily="34" charset="0"/>
          <a:ea typeface="+mn-ea"/>
        </a:defRPr>
      </a:lvl8pPr>
      <a:lvl9pPr marL="3240000" indent="-360000" algn="just" rtl="0" eaLnBrk="1" fontAlgn="base" hangingPunct="1">
        <a:spcBef>
          <a:spcPts val="0"/>
        </a:spcBef>
        <a:spcAft>
          <a:spcPts val="600"/>
        </a:spcAft>
        <a:buClrTx/>
        <a:buSzPct val="100000"/>
        <a:buFont typeface="Franklin Gothic Medium" panose="020B0603020102020204" pitchFamily="34" charset="0"/>
        <a:buChar char="•"/>
        <a:defRPr sz="1200" b="0">
          <a:solidFill>
            <a:schemeClr val="tx1"/>
          </a:solidFill>
          <a:latin typeface="Corbel" panose="020B0503020204020204" pitchFamily="34" charset="0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04864"/>
            <a:ext cx="9895114" cy="1888165"/>
          </a:xfrm>
        </p:spPr>
        <p:txBody>
          <a:bodyPr/>
          <a:lstStyle/>
          <a:p>
            <a:r>
              <a:rPr lang="en-GB" sz="3200" dirty="0"/>
              <a:t>Neutrality &amp; Public</a:t>
            </a:r>
            <a:r>
              <a:rPr lang="en-GB" sz="3200" i="1" dirty="0"/>
              <a:t> </a:t>
            </a:r>
            <a:r>
              <a:rPr lang="en-GB" sz="3200" dirty="0"/>
              <a:t>Competition Law </a:t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2400" dirty="0"/>
              <a:t>Jose-Luis Buendia 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1400" dirty="0"/>
              <a:t>2</a:t>
            </a:r>
            <a:r>
              <a:rPr lang="en-GB" sz="1400" baseline="30000" dirty="0"/>
              <a:t>nd</a:t>
            </a:r>
            <a:r>
              <a:rPr lang="en-GB" sz="1400" dirty="0"/>
              <a:t> </a:t>
            </a:r>
            <a:r>
              <a:rPr lang="en-GB" sz="1400" dirty="0" err="1"/>
              <a:t>Chillin</a:t>
            </a:r>
            <a:r>
              <a:rPr lang="en-GB" sz="1400" smtClean="0"/>
              <a:t>’ Competition </a:t>
            </a:r>
            <a:r>
              <a:rPr lang="en-GB" sz="1400" dirty="0"/>
              <a:t>Conference, Brussels, 21 November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800" y="6077163"/>
            <a:ext cx="3600400" cy="6960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336" y="5517232"/>
            <a:ext cx="1648604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14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Back to basics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951" y="1340769"/>
            <a:ext cx="6408266" cy="4680519"/>
          </a:xfrm>
        </p:spPr>
        <p:txBody>
          <a:bodyPr/>
          <a:lstStyle/>
          <a:p>
            <a:r>
              <a:rPr lang="en-GB" dirty="0"/>
              <a:t>Emphasis on ‘neutrality’ comes from public competition law.  </a:t>
            </a:r>
          </a:p>
          <a:p>
            <a:r>
              <a:rPr lang="en-GB" dirty="0"/>
              <a:t>The role of ‘neutrality’ in competition law is </a:t>
            </a:r>
            <a:r>
              <a:rPr lang="en-GB" u="sng" dirty="0"/>
              <a:t>different</a:t>
            </a:r>
            <a:r>
              <a:rPr lang="en-GB" dirty="0"/>
              <a:t>… </a:t>
            </a:r>
          </a:p>
          <a:p>
            <a:pPr lvl="1"/>
            <a:r>
              <a:rPr lang="en-GB" dirty="0"/>
              <a:t>In </a:t>
            </a:r>
            <a:r>
              <a:rPr lang="en-GB" u="sng" dirty="0"/>
              <a:t>private</a:t>
            </a:r>
            <a:r>
              <a:rPr lang="en-GB" dirty="0"/>
              <a:t> competition law (antitrust and merger control) </a:t>
            </a:r>
          </a:p>
          <a:p>
            <a:pPr lvl="1"/>
            <a:r>
              <a:rPr lang="en-GB" dirty="0"/>
              <a:t>In </a:t>
            </a:r>
            <a:r>
              <a:rPr lang="en-GB" u="sng" dirty="0"/>
              <a:t>public</a:t>
            </a:r>
            <a:r>
              <a:rPr lang="en-GB" dirty="0"/>
              <a:t> competition law (State aid, Article 106, SGEIs,…)</a:t>
            </a:r>
          </a:p>
          <a:p>
            <a:r>
              <a:rPr lang="en-GB" dirty="0"/>
              <a:t>Different point of view: </a:t>
            </a:r>
          </a:p>
          <a:p>
            <a:pPr lvl="1"/>
            <a:r>
              <a:rPr lang="en-GB" dirty="0"/>
              <a:t>Private competition law: </a:t>
            </a:r>
            <a:r>
              <a:rPr lang="en-GB" u="sng" dirty="0"/>
              <a:t>horizontal</a:t>
            </a:r>
            <a:r>
              <a:rPr lang="en-GB" dirty="0"/>
              <a:t> look at the competitors (‘level playing field’ )</a:t>
            </a:r>
          </a:p>
          <a:p>
            <a:pPr lvl="1"/>
            <a:r>
              <a:rPr lang="en-GB" dirty="0"/>
              <a:t>Public competition law: </a:t>
            </a:r>
            <a:r>
              <a:rPr lang="en-GB" u="sng" dirty="0"/>
              <a:t>vertical</a:t>
            </a:r>
            <a:r>
              <a:rPr lang="en-GB" dirty="0"/>
              <a:t> relationship between the State and the competitors </a:t>
            </a:r>
          </a:p>
          <a:p>
            <a:r>
              <a:rPr lang="en-GB" dirty="0"/>
              <a:t>By definition: </a:t>
            </a:r>
          </a:p>
          <a:p>
            <a:pPr lvl="1"/>
            <a:r>
              <a:rPr lang="en-GB" dirty="0"/>
              <a:t>Neutrality has always been a </a:t>
            </a:r>
            <a:r>
              <a:rPr lang="en-GB" u="sng" dirty="0"/>
              <a:t>central</a:t>
            </a:r>
            <a:r>
              <a:rPr lang="en-GB" dirty="0"/>
              <a:t> notion in </a:t>
            </a:r>
            <a:r>
              <a:rPr lang="en-GB" u="sng" dirty="0"/>
              <a:t>public</a:t>
            </a:r>
            <a:r>
              <a:rPr lang="en-GB" dirty="0"/>
              <a:t> (vertical) competition law (albeit not an absolute one). </a:t>
            </a:r>
          </a:p>
          <a:p>
            <a:pPr lvl="1"/>
            <a:r>
              <a:rPr lang="en-GB" dirty="0"/>
              <a:t>Neutrality has only played a </a:t>
            </a:r>
            <a:r>
              <a:rPr lang="en-GB" u="sng" dirty="0"/>
              <a:t>subordinate</a:t>
            </a:r>
            <a:r>
              <a:rPr lang="en-GB" dirty="0"/>
              <a:t> role </a:t>
            </a:r>
            <a:r>
              <a:rPr lang="en-GB" u="sng" dirty="0"/>
              <a:t>in private </a:t>
            </a:r>
            <a:r>
              <a:rPr lang="en-GB" dirty="0"/>
              <a:t>(horizontal) competition Law </a:t>
            </a:r>
          </a:p>
          <a:p>
            <a:r>
              <a:rPr lang="en-GB" dirty="0"/>
              <a:t>Does it make sense to upgrade now the role of neutrality in private antitrust?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8877300" y="495300"/>
            <a:ext cx="184666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endParaRPr lang="en-GB" dirty="0">
              <a:latin typeface="Corbel" panose="020B0503020204020204" pitchFamily="34" charset="0"/>
            </a:endParaRPr>
          </a:p>
        </p:txBody>
      </p:sp>
      <p:pic>
        <p:nvPicPr>
          <p:cNvPr id="7" name="Marcador de contenido 3"/>
          <p:cNvPicPr>
            <a:picLocks noChangeAspect="1"/>
          </p:cNvPicPr>
          <p:nvPr/>
        </p:nvPicPr>
        <p:blipFill>
          <a:blip r:embed="rId2"/>
          <a:srcRect l="-71859" r="-71859"/>
          <a:stretch>
            <a:fillRect/>
          </a:stretch>
        </p:blipFill>
        <p:spPr bwMode="auto">
          <a:xfrm>
            <a:off x="6177136" y="2492896"/>
            <a:ext cx="443339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4E23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377" y="44759"/>
            <a:ext cx="1758511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53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A Neutral Regulator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950" y="1340769"/>
            <a:ext cx="6840314" cy="4824535"/>
          </a:xfrm>
        </p:spPr>
        <p:txBody>
          <a:bodyPr/>
          <a:lstStyle/>
          <a:p>
            <a:r>
              <a:rPr lang="en-GB" dirty="0"/>
              <a:t>The State plays many roles (legislative, competition regulator, owner of undertakings,…) </a:t>
            </a:r>
          </a:p>
          <a:p>
            <a:r>
              <a:rPr lang="en-GB" dirty="0"/>
              <a:t>The State has to be ‘neutral’ towards the different </a:t>
            </a:r>
            <a:r>
              <a:rPr lang="en-GB" u="sng" dirty="0"/>
              <a:t>market players</a:t>
            </a:r>
          </a:p>
          <a:p>
            <a:pPr lvl="1"/>
            <a:r>
              <a:rPr lang="en-GB" dirty="0"/>
              <a:t>Article 106(2) TFEU “</a:t>
            </a:r>
            <a:r>
              <a:rPr lang="en-GB" i="1" dirty="0"/>
              <a:t>Undertakings entrusted with the operation of SGEI (…) shall be subject to the rules (…) on competition…” </a:t>
            </a:r>
          </a:p>
          <a:p>
            <a:r>
              <a:rPr lang="en-GB" dirty="0"/>
              <a:t>But the State is not neutral between different </a:t>
            </a:r>
            <a:r>
              <a:rPr lang="en-GB" u="sng" dirty="0"/>
              <a:t>policy choices  </a:t>
            </a:r>
            <a:endParaRPr lang="en-GB" i="1" u="sng" dirty="0"/>
          </a:p>
          <a:p>
            <a:pPr lvl="1"/>
            <a:r>
              <a:rPr lang="en-GB" dirty="0"/>
              <a:t>Article 106(2) TFEU “… </a:t>
            </a:r>
            <a:r>
              <a:rPr lang="en-GB" i="1" dirty="0"/>
              <a:t>in so far as the application of such rules does not obstruct the performance (…) of the particular task assigned to them</a:t>
            </a:r>
            <a:r>
              <a:rPr lang="en-GB" dirty="0"/>
              <a:t>”. </a:t>
            </a:r>
          </a:p>
          <a:p>
            <a:r>
              <a:rPr lang="en-GB" dirty="0"/>
              <a:t>So, even there,  neutrality is </a:t>
            </a:r>
            <a:r>
              <a:rPr lang="en-GB" u="sng" dirty="0"/>
              <a:t>not absolute</a:t>
            </a:r>
            <a:r>
              <a:rPr lang="en-GB" dirty="0"/>
              <a:t>: </a:t>
            </a:r>
          </a:p>
          <a:p>
            <a:pPr lvl="1"/>
            <a:r>
              <a:rPr lang="en-GB" dirty="0"/>
              <a:t>The State can grant (compatible) State aid agreed by EC</a:t>
            </a:r>
          </a:p>
          <a:p>
            <a:pPr lvl="1"/>
            <a:r>
              <a:rPr lang="en-GB" dirty="0"/>
              <a:t>The State can freely entrust SGEI to certain undertakings </a:t>
            </a:r>
          </a:p>
          <a:p>
            <a:pPr lvl="1"/>
            <a:r>
              <a:rPr lang="en-GB" dirty="0"/>
              <a:t>The State can own public undertakings (this is another meaning of ‘neutrality’ in EU Law).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304" y="3933056"/>
            <a:ext cx="1831125" cy="18722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377" y="44759"/>
            <a:ext cx="1758511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62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Not a Blind Regulator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8950" y="1340769"/>
            <a:ext cx="6840314" cy="4824535"/>
          </a:xfrm>
        </p:spPr>
        <p:txBody>
          <a:bodyPr/>
          <a:lstStyle/>
          <a:p>
            <a:r>
              <a:rPr lang="en-GB" dirty="0"/>
              <a:t>State aid law foresees a delicate balance between </a:t>
            </a:r>
          </a:p>
          <a:p>
            <a:pPr lvl="1"/>
            <a:r>
              <a:rPr lang="en-GB" dirty="0"/>
              <a:t>the freedom for the State to make legitimate policy choices </a:t>
            </a:r>
          </a:p>
          <a:p>
            <a:pPr lvl="1"/>
            <a:r>
              <a:rPr lang="en-GB" dirty="0"/>
              <a:t>and the need for ‘neutrality’ between market players. </a:t>
            </a:r>
          </a:p>
          <a:p>
            <a:r>
              <a:rPr lang="en-GB" dirty="0"/>
              <a:t>Is this balance being made correctly? </a:t>
            </a:r>
          </a:p>
          <a:p>
            <a:r>
              <a:rPr lang="en-GB" dirty="0"/>
              <a:t>Tax neutrality &amp; Fiscal State aid cases</a:t>
            </a:r>
          </a:p>
          <a:p>
            <a:pPr lvl="1"/>
            <a:r>
              <a:rPr lang="en-GB" dirty="0"/>
              <a:t>State must treat equally all companies in a similar situation</a:t>
            </a:r>
          </a:p>
          <a:p>
            <a:pPr lvl="1"/>
            <a:r>
              <a:rPr lang="en-GB" dirty="0"/>
              <a:t>But it can offer them better treatment than in other countries</a:t>
            </a:r>
          </a:p>
          <a:p>
            <a:r>
              <a:rPr lang="en-GB" dirty="0"/>
              <a:t>Technological Neutrality &amp; Digital TV cases </a:t>
            </a:r>
          </a:p>
          <a:p>
            <a:pPr lvl="1"/>
            <a:r>
              <a:rPr lang="en-GB" dirty="0"/>
              <a:t>Do Member States have any discretion in the area of SGEI? </a:t>
            </a:r>
          </a:p>
          <a:p>
            <a:pPr lvl="1"/>
            <a:r>
              <a:rPr lang="en-GB" dirty="0"/>
              <a:t>Consistency across sectors? </a:t>
            </a:r>
          </a:p>
          <a:p>
            <a:r>
              <a:rPr lang="en-GB" dirty="0"/>
              <a:t>The State is ‘neutral’ </a:t>
            </a:r>
            <a:r>
              <a:rPr lang="en-GB" u="sng" dirty="0"/>
              <a:t>like a professor</a:t>
            </a:r>
            <a:r>
              <a:rPr lang="en-GB" dirty="0"/>
              <a:t>: </a:t>
            </a:r>
          </a:p>
          <a:p>
            <a:pPr lvl="1"/>
            <a:r>
              <a:rPr lang="en-GB" dirty="0"/>
              <a:t>It has to treat equally all the students (even to relatives)</a:t>
            </a:r>
          </a:p>
          <a:p>
            <a:pPr lvl="1"/>
            <a:r>
              <a:rPr lang="en-GB" dirty="0"/>
              <a:t>But it does not grant all of them the same mark. 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176" y="1844824"/>
            <a:ext cx="3962400" cy="3962400"/>
          </a:xfrm>
          <a:prstGeom prst="rect">
            <a:avLst/>
          </a:prstGeom>
        </p:spPr>
      </p:pic>
      <p:pic>
        <p:nvPicPr>
          <p:cNvPr id="7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377" y="44759"/>
            <a:ext cx="1758511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2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Competitive Competitors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0512" y="1052736"/>
            <a:ext cx="9000553" cy="3960439"/>
          </a:xfrm>
        </p:spPr>
        <p:txBody>
          <a:bodyPr/>
          <a:lstStyle/>
          <a:p>
            <a:r>
              <a:rPr lang="en-GB" dirty="0"/>
              <a:t>Are students supposed to be ‘neutral’ like the professor? </a:t>
            </a:r>
          </a:p>
          <a:p>
            <a:pPr lvl="1"/>
            <a:r>
              <a:rPr lang="en-GB" dirty="0"/>
              <a:t>Obviously not… unless we assume that some of them are now replacing the professor. </a:t>
            </a:r>
          </a:p>
          <a:p>
            <a:r>
              <a:rPr lang="en-GB" dirty="0"/>
              <a:t>In antitrust: obvious tension between ‘competition’ and ‘neutrality’. </a:t>
            </a:r>
          </a:p>
          <a:p>
            <a:pPr lvl="1"/>
            <a:r>
              <a:rPr lang="en-GB" dirty="0"/>
              <a:t>Competitors are supposed to ‘compete’. They are not supposed to be ‘neutral’.</a:t>
            </a:r>
          </a:p>
          <a:p>
            <a:pPr lvl="1"/>
            <a:r>
              <a:rPr lang="en-GB" dirty="0"/>
              <a:t>Limits on competition are the exception (Article 102 TFEU). </a:t>
            </a:r>
          </a:p>
          <a:p>
            <a:pPr lvl="1"/>
            <a:r>
              <a:rPr lang="en-GB" dirty="0"/>
              <a:t>It not a ‘neutral competitor’ something close to an oxymoron? </a:t>
            </a:r>
          </a:p>
          <a:p>
            <a:r>
              <a:rPr lang="en-GB" dirty="0"/>
              <a:t>Can we apply ‘neutrality’ requirements to (some) competitors? </a:t>
            </a:r>
          </a:p>
          <a:p>
            <a:pPr lvl="1"/>
            <a:r>
              <a:rPr lang="en-GB" dirty="0"/>
              <a:t>Are some big private undertakings becoming the SGEI of the XXI Century? </a:t>
            </a:r>
          </a:p>
          <a:p>
            <a:r>
              <a:rPr lang="en-GB" dirty="0"/>
              <a:t>Problems:</a:t>
            </a:r>
          </a:p>
          <a:p>
            <a:pPr lvl="1"/>
            <a:r>
              <a:rPr lang="en-GB" dirty="0"/>
              <a:t>The State does not want to delegate a State function </a:t>
            </a:r>
          </a:p>
          <a:p>
            <a:pPr lvl="1"/>
            <a:r>
              <a:rPr lang="en-GB" dirty="0"/>
              <a:t>The undertaking does not want to become a SGEI </a:t>
            </a:r>
          </a:p>
          <a:p>
            <a:pPr lvl="1"/>
            <a:r>
              <a:rPr lang="en-GB" dirty="0"/>
              <a:t>Implicit recognition that the State is unable to properly regulate certain markets?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888" y="5373216"/>
            <a:ext cx="2592288" cy="1395847"/>
          </a:xfrm>
          <a:prstGeom prst="rect">
            <a:avLst/>
          </a:prstGeom>
        </p:spPr>
      </p:pic>
      <p:pic>
        <p:nvPicPr>
          <p:cNvPr id="6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377" y="44759"/>
            <a:ext cx="1758511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2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Neutral Competitors?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Both Neutrality and Competition are ‘politically correct’ words</a:t>
            </a:r>
          </a:p>
          <a:p>
            <a:pPr lvl="1"/>
            <a:r>
              <a:rPr lang="en-GB" dirty="0"/>
              <a:t>But there is an obvious tension between the two</a:t>
            </a:r>
          </a:p>
          <a:p>
            <a:pPr lvl="1"/>
            <a:r>
              <a:rPr lang="en-GB" dirty="0"/>
              <a:t>Need to understand the interaction between both </a:t>
            </a:r>
          </a:p>
          <a:p>
            <a:r>
              <a:rPr lang="en-GB" dirty="0"/>
              <a:t>For that, need to look at the overall logic of EU Law </a:t>
            </a:r>
          </a:p>
          <a:p>
            <a:pPr lvl="1"/>
            <a:r>
              <a:rPr lang="en-GB" dirty="0"/>
              <a:t>In public competition law, neutrality has a central role but not at all an absolute one </a:t>
            </a:r>
          </a:p>
          <a:p>
            <a:pPr lvl="1"/>
            <a:r>
              <a:rPr lang="en-GB" dirty="0"/>
              <a:t>In private antitrust, neutrality may play a limited role but has to be subordinate to competition </a:t>
            </a:r>
          </a:p>
          <a:p>
            <a:r>
              <a:rPr lang="en-GB" dirty="0"/>
              <a:t>If not, we may be creating some strange creatures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339840" y="5512980"/>
            <a:ext cx="184666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endParaRPr lang="en-GB" dirty="0" err="1">
              <a:latin typeface="Corbel" panose="020B0503020204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984" y="4437112"/>
            <a:ext cx="2304256" cy="172819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247104" y="5473602"/>
            <a:ext cx="184666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endParaRPr lang="en-GB" dirty="0" err="1">
              <a:latin typeface="Corbel" panose="020B0503020204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624" y="4437112"/>
            <a:ext cx="2307225" cy="1728192"/>
          </a:xfrm>
          <a:prstGeom prst="rect">
            <a:avLst/>
          </a:prstGeom>
        </p:spPr>
      </p:pic>
      <p:pic>
        <p:nvPicPr>
          <p:cNvPr id="10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377" y="44759"/>
            <a:ext cx="1758511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52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286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irma">
  <a:themeElements>
    <a:clrScheme name="Garrigues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4438"/>
      </a:accent1>
      <a:accent2>
        <a:srgbClr val="4C8365"/>
      </a:accent2>
      <a:accent3>
        <a:srgbClr val="E49F35"/>
      </a:accent3>
      <a:accent4>
        <a:srgbClr val="EEC381"/>
      </a:accent4>
      <a:accent5>
        <a:srgbClr val="99B8A7"/>
      </a:accent5>
      <a:accent6>
        <a:srgbClr val="CCDCD3"/>
      </a:accent6>
      <a:hlink>
        <a:srgbClr val="004438"/>
      </a:hlink>
      <a:folHlink>
        <a:srgbClr val="99B5A7"/>
      </a:folHlink>
    </a:clrScheme>
    <a:fontScheme name="Presentación en blanco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4438"/>
        </a:solidFill>
        <a:ln>
          <a:noFill/>
        </a:ln>
        <a:effectLst>
          <a:outerShdw blurRad="85725" dist="50800" dir="5400000" sx="103999" sy="103999" rotWithShape="0">
            <a:srgbClr val="808080">
              <a:alpha val="46999"/>
            </a:srgbClr>
          </a:outerShdw>
        </a:effectLst>
      </a:spPr>
      <a:bodyPr rtlCol="0" anchor="ctr"/>
      <a:lstStyle>
        <a:defPPr algn="ctr" eaLnBrk="1" hangingPunct="1">
          <a:defRPr dirty="0" err="1" smtClean="0">
            <a:solidFill>
              <a:schemeClr val="bg1"/>
            </a:solidFill>
            <a:latin typeface="Corbel" panose="020B0503020204020204" pitchFamily="34" charset="0"/>
            <a:ea typeface="ＭＳ Ｐゴシック" pitchFamily="4" charset="-128"/>
          </a:defRPr>
        </a:defPPr>
      </a:lstStyle>
    </a:spDef>
    <a:lnDef>
      <a:spPr>
        <a:ln w="25400" cap="flat" cmpd="sng" algn="ctr">
          <a:solidFill>
            <a:schemeClr val="bg1">
              <a:lumMod val="65000"/>
            </a:schemeClr>
          </a:solidFill>
          <a:prstDash val="dash"/>
          <a:round/>
          <a:headEnd type="none" w="med" len="med"/>
          <a:tailEnd type="triangl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 anchor="ctr" anchorCtr="0">
        <a:spAutoFit/>
      </a:bodyPr>
      <a:lstStyle>
        <a:defPPr algn="ctr">
          <a:defRPr dirty="0" err="1" smtClean="0">
            <a:latin typeface="Corbel" panose="020B0503020204020204" pitchFamily="34" charset="0"/>
          </a:defRPr>
        </a:defPPr>
      </a:lstStyle>
    </a:txDef>
  </a:objectDefaults>
  <a:extraClrSchemeLst>
    <a:extraClrScheme>
      <a:clrScheme name="Presentación 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</TotalTime>
  <Words>644</Words>
  <Application>Microsoft Macintosh PowerPoint</Application>
  <PresentationFormat>A4 (210x297 mm)</PresentationFormat>
  <Paragraphs>59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Firma</vt:lpstr>
      <vt:lpstr>Neutrality &amp; Public Competition Law   Jose-Luis Buendia    2nd Chillin’ Competition Conference, Brussels, 21 November 2016</vt:lpstr>
      <vt:lpstr> Back to basics</vt:lpstr>
      <vt:lpstr> A Neutral Regulator </vt:lpstr>
      <vt:lpstr> Not a Blind Regulator </vt:lpstr>
      <vt:lpstr> Competitive Competitors</vt:lpstr>
      <vt:lpstr> Neutral Competitors?</vt:lpstr>
      <vt:lpstr>Presentación de PowerPoint</vt:lpstr>
    </vt:vector>
  </TitlesOfParts>
  <Company>Garrigues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User</dc:creator>
  <cp:lastModifiedBy>Jose Luis Buendia Sierra</cp:lastModifiedBy>
  <cp:revision>113</cp:revision>
  <cp:lastPrinted>2015-12-17T11:22:03Z</cp:lastPrinted>
  <dcterms:created xsi:type="dcterms:W3CDTF">2012-10-11T07:11:09Z</dcterms:created>
  <dcterms:modified xsi:type="dcterms:W3CDTF">2016-11-20T19:48:45Z</dcterms:modified>
</cp:coreProperties>
</file>