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0"/>
  </p:notesMasterIdLst>
  <p:handoutMasterIdLst>
    <p:handoutMasterId r:id="rId21"/>
  </p:handoutMasterIdLst>
  <p:sldIdLst>
    <p:sldId id="302" r:id="rId2"/>
    <p:sldId id="316" r:id="rId3"/>
    <p:sldId id="330" r:id="rId4"/>
    <p:sldId id="317" r:id="rId5"/>
    <p:sldId id="320" r:id="rId6"/>
    <p:sldId id="319" r:id="rId7"/>
    <p:sldId id="306" r:id="rId8"/>
    <p:sldId id="321" r:id="rId9"/>
    <p:sldId id="322" r:id="rId10"/>
    <p:sldId id="323" r:id="rId11"/>
    <p:sldId id="324" r:id="rId12"/>
    <p:sldId id="332" r:id="rId13"/>
    <p:sldId id="325" r:id="rId14"/>
    <p:sldId id="326" r:id="rId15"/>
    <p:sldId id="327" r:id="rId16"/>
    <p:sldId id="328" r:id="rId17"/>
    <p:sldId id="329" r:id="rId18"/>
    <p:sldId id="314" r:id="rId19"/>
  </p:sldIdLst>
  <p:sldSz cx="9906000" cy="6858000" type="A4"/>
  <p:notesSz cx="6797675" cy="9926638"/>
  <p:defaultTextStyle>
    <a:defPPr>
      <a:defRPr lang="es-ES_tradnl"/>
    </a:defPPr>
    <a:lvl1pPr algn="l" rtl="0" eaLnBrk="0" fontAlgn="base" hangingPunct="0">
      <a:spcBef>
        <a:spcPct val="0"/>
      </a:spcBef>
      <a:spcAft>
        <a:spcPct val="0"/>
      </a:spcAft>
      <a:defRPr sz="1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1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1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1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1400" kern="1200">
        <a:solidFill>
          <a:schemeClr val="tx1"/>
        </a:solidFill>
        <a:latin typeface="Arial" charset="0"/>
        <a:ea typeface="ＭＳ Ｐゴシック" charset="-128"/>
        <a:cs typeface="+mn-cs"/>
      </a:defRPr>
    </a:lvl5pPr>
    <a:lvl6pPr marL="2286000" algn="l" defTabSz="914400" rtl="0" eaLnBrk="1" latinLnBrk="0" hangingPunct="1">
      <a:defRPr sz="1400" kern="1200">
        <a:solidFill>
          <a:schemeClr val="tx1"/>
        </a:solidFill>
        <a:latin typeface="Arial" charset="0"/>
        <a:ea typeface="ＭＳ Ｐゴシック" charset="-128"/>
        <a:cs typeface="+mn-cs"/>
      </a:defRPr>
    </a:lvl6pPr>
    <a:lvl7pPr marL="2743200" algn="l" defTabSz="914400" rtl="0" eaLnBrk="1" latinLnBrk="0" hangingPunct="1">
      <a:defRPr sz="1400" kern="1200">
        <a:solidFill>
          <a:schemeClr val="tx1"/>
        </a:solidFill>
        <a:latin typeface="Arial" charset="0"/>
        <a:ea typeface="ＭＳ Ｐゴシック" charset="-128"/>
        <a:cs typeface="+mn-cs"/>
      </a:defRPr>
    </a:lvl7pPr>
    <a:lvl8pPr marL="3200400" algn="l" defTabSz="914400" rtl="0" eaLnBrk="1" latinLnBrk="0" hangingPunct="1">
      <a:defRPr sz="1400" kern="1200">
        <a:solidFill>
          <a:schemeClr val="tx1"/>
        </a:solidFill>
        <a:latin typeface="Arial" charset="0"/>
        <a:ea typeface="ＭＳ Ｐゴシック" charset="-128"/>
        <a:cs typeface="+mn-cs"/>
      </a:defRPr>
    </a:lvl8pPr>
    <a:lvl9pPr marL="3657600" algn="l" defTabSz="914400" rtl="0" eaLnBrk="1" latinLnBrk="0" hangingPunct="1">
      <a:defRPr sz="14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F6E11"/>
    <a:srgbClr val="0E755A"/>
    <a:srgbClr val="0A342A"/>
    <a:srgbClr val="0E113D"/>
    <a:srgbClr val="0E4D3D"/>
    <a:srgbClr val="CCDCD3"/>
    <a:srgbClr val="004438"/>
    <a:srgbClr val="004E23"/>
    <a:srgbClr val="E49F21"/>
    <a:srgbClr val="E49F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48" autoAdjust="0"/>
    <p:restoredTop sz="95062" autoAdjust="0"/>
  </p:normalViewPr>
  <p:slideViewPr>
    <p:cSldViewPr>
      <p:cViewPr varScale="1">
        <p:scale>
          <a:sx n="31" d="100"/>
          <a:sy n="31" d="100"/>
        </p:scale>
        <p:origin x="-86" y="-1070"/>
      </p:cViewPr>
      <p:guideLst>
        <p:guide orient="horz" pos="845"/>
        <p:guide pos="30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6" d="100"/>
          <a:sy n="56" d="100"/>
        </p:scale>
        <p:origin x="-3307" y="-96"/>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46400" cy="4956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9" y="3"/>
            <a:ext cx="2946400" cy="495612"/>
          </a:xfrm>
          <a:prstGeom prst="rect">
            <a:avLst/>
          </a:prstGeom>
        </p:spPr>
        <p:txBody>
          <a:bodyPr vert="horz" lIns="91440" tIns="45720" rIns="91440" bIns="45720" rtlCol="0"/>
          <a:lstStyle>
            <a:lvl1pPr algn="r">
              <a:defRPr sz="1200"/>
            </a:lvl1pPr>
          </a:lstStyle>
          <a:p>
            <a:fld id="{2CE77200-61FF-478B-A40E-6DD4862BCCD1}" type="datetimeFigureOut">
              <a:rPr lang="en-GB" smtClean="0"/>
              <a:t>08/11/2017</a:t>
            </a:fld>
            <a:endParaRPr lang="en-GB"/>
          </a:p>
        </p:txBody>
      </p:sp>
      <p:sp>
        <p:nvSpPr>
          <p:cNvPr id="4" name="Footer Placeholder 3"/>
          <p:cNvSpPr>
            <a:spLocks noGrp="1"/>
          </p:cNvSpPr>
          <p:nvPr>
            <p:ph type="ftr" sz="quarter" idx="2"/>
          </p:nvPr>
        </p:nvSpPr>
        <p:spPr>
          <a:xfrm>
            <a:off x="1" y="9427830"/>
            <a:ext cx="2946400" cy="4972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9" y="9427830"/>
            <a:ext cx="2946400" cy="497211"/>
          </a:xfrm>
          <a:prstGeom prst="rect">
            <a:avLst/>
          </a:prstGeom>
        </p:spPr>
        <p:txBody>
          <a:bodyPr vert="horz" lIns="91440" tIns="45720" rIns="91440" bIns="45720" rtlCol="0" anchor="b"/>
          <a:lstStyle>
            <a:lvl1pPr algn="r">
              <a:defRPr sz="1200"/>
            </a:lvl1pPr>
          </a:lstStyle>
          <a:p>
            <a:fld id="{AA567CEB-5ED0-4EFB-AB63-D2AD472400B0}" type="slidenum">
              <a:rPr lang="en-GB" smtClean="0"/>
              <a:t>‹#›</a:t>
            </a:fld>
            <a:endParaRPr lang="en-GB"/>
          </a:p>
        </p:txBody>
      </p:sp>
    </p:spTree>
    <p:extLst>
      <p:ext uri="{BB962C8B-B14F-4D97-AF65-F5344CB8AC3E}">
        <p14:creationId xmlns:p14="http://schemas.microsoft.com/office/powerpoint/2010/main" val="912256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4" y="0"/>
            <a:ext cx="2946189" cy="49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s-ES_tradnl"/>
          </a:p>
        </p:txBody>
      </p:sp>
      <p:sp>
        <p:nvSpPr>
          <p:cNvPr id="14339" name="Rectangle 3"/>
          <p:cNvSpPr>
            <a:spLocks noGrp="1" noChangeArrowheads="1"/>
          </p:cNvSpPr>
          <p:nvPr>
            <p:ph type="dt" idx="1"/>
          </p:nvPr>
        </p:nvSpPr>
        <p:spPr bwMode="auto">
          <a:xfrm>
            <a:off x="3851487" y="0"/>
            <a:ext cx="2946188" cy="49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s-ES_tradnl"/>
          </a:p>
        </p:txBody>
      </p:sp>
      <p:sp>
        <p:nvSpPr>
          <p:cNvPr id="14340" name="Rectangle 4"/>
          <p:cNvSpPr>
            <a:spLocks noGrp="1" noRot="1" noChangeAspect="1" noChangeArrowheads="1" noTextEdit="1"/>
          </p:cNvSpPr>
          <p:nvPr>
            <p:ph type="sldImg" idx="2"/>
          </p:nvPr>
        </p:nvSpPr>
        <p:spPr bwMode="auto">
          <a:xfrm>
            <a:off x="711200" y="742950"/>
            <a:ext cx="5376863" cy="37242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34541" y="4714206"/>
            <a:ext cx="5400600" cy="4468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p:txBody>
      </p:sp>
      <p:sp>
        <p:nvSpPr>
          <p:cNvPr id="14342" name="Rectangle 6"/>
          <p:cNvSpPr>
            <a:spLocks noGrp="1" noChangeArrowheads="1"/>
          </p:cNvSpPr>
          <p:nvPr>
            <p:ph type="ftr" sz="quarter" idx="4"/>
          </p:nvPr>
        </p:nvSpPr>
        <p:spPr bwMode="auto">
          <a:xfrm>
            <a:off x="4" y="9429989"/>
            <a:ext cx="2946189" cy="496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s-ES_tradnl"/>
          </a:p>
        </p:txBody>
      </p:sp>
      <p:sp>
        <p:nvSpPr>
          <p:cNvPr id="14343" name="Rectangle 7"/>
          <p:cNvSpPr>
            <a:spLocks noGrp="1" noChangeArrowheads="1"/>
          </p:cNvSpPr>
          <p:nvPr>
            <p:ph type="sldNum" sz="quarter" idx="5"/>
          </p:nvPr>
        </p:nvSpPr>
        <p:spPr bwMode="auto">
          <a:xfrm>
            <a:off x="3851487" y="9429989"/>
            <a:ext cx="2946188" cy="496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BEAEE49F-A7AF-41FF-9386-0F99A3172F9C}" type="slidenum">
              <a:rPr lang="es-ES_tradnl"/>
              <a:pPr/>
              <a:t>‹#›</a:t>
            </a:fld>
            <a:endParaRPr lang="es-ES_tradnl"/>
          </a:p>
        </p:txBody>
      </p:sp>
    </p:spTree>
    <p:extLst>
      <p:ext uri="{BB962C8B-B14F-4D97-AF65-F5344CB8AC3E}">
        <p14:creationId xmlns:p14="http://schemas.microsoft.com/office/powerpoint/2010/main" val="1500593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a:t>
            </a:fld>
            <a:endParaRPr lang="es-ES_tradnl"/>
          </a:p>
        </p:txBody>
      </p:sp>
    </p:spTree>
    <p:extLst>
      <p:ext uri="{BB962C8B-B14F-4D97-AF65-F5344CB8AC3E}">
        <p14:creationId xmlns:p14="http://schemas.microsoft.com/office/powerpoint/2010/main" val="2932319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2</a:t>
            </a:fld>
            <a:endParaRPr lang="es-ES_tradnl"/>
          </a:p>
        </p:txBody>
      </p:sp>
    </p:spTree>
    <p:extLst>
      <p:ext uri="{BB962C8B-B14F-4D97-AF65-F5344CB8AC3E}">
        <p14:creationId xmlns:p14="http://schemas.microsoft.com/office/powerpoint/2010/main" val="2834251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3</a:t>
            </a:fld>
            <a:endParaRPr lang="es-ES_tradnl"/>
          </a:p>
        </p:txBody>
      </p:sp>
    </p:spTree>
    <p:extLst>
      <p:ext uri="{BB962C8B-B14F-4D97-AF65-F5344CB8AC3E}">
        <p14:creationId xmlns:p14="http://schemas.microsoft.com/office/powerpoint/2010/main" val="2546956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4</a:t>
            </a:fld>
            <a:endParaRPr lang="es-ES_tradnl"/>
          </a:p>
        </p:txBody>
      </p:sp>
    </p:spTree>
    <p:extLst>
      <p:ext uri="{BB962C8B-B14F-4D97-AF65-F5344CB8AC3E}">
        <p14:creationId xmlns:p14="http://schemas.microsoft.com/office/powerpoint/2010/main" val="131993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5</a:t>
            </a:fld>
            <a:endParaRPr lang="es-ES_tradnl"/>
          </a:p>
        </p:txBody>
      </p:sp>
    </p:spTree>
    <p:extLst>
      <p:ext uri="{BB962C8B-B14F-4D97-AF65-F5344CB8AC3E}">
        <p14:creationId xmlns:p14="http://schemas.microsoft.com/office/powerpoint/2010/main" val="2012120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6</a:t>
            </a:fld>
            <a:endParaRPr lang="es-ES_tradnl"/>
          </a:p>
        </p:txBody>
      </p:sp>
    </p:spTree>
    <p:extLst>
      <p:ext uri="{BB962C8B-B14F-4D97-AF65-F5344CB8AC3E}">
        <p14:creationId xmlns:p14="http://schemas.microsoft.com/office/powerpoint/2010/main" val="2960240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7</a:t>
            </a:fld>
            <a:endParaRPr lang="es-ES_tradnl"/>
          </a:p>
        </p:txBody>
      </p:sp>
    </p:spTree>
    <p:extLst>
      <p:ext uri="{BB962C8B-B14F-4D97-AF65-F5344CB8AC3E}">
        <p14:creationId xmlns:p14="http://schemas.microsoft.com/office/powerpoint/2010/main" val="564349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8</a:t>
            </a:fld>
            <a:endParaRPr lang="es-ES_tradnl"/>
          </a:p>
        </p:txBody>
      </p:sp>
    </p:spTree>
    <p:extLst>
      <p:ext uri="{BB962C8B-B14F-4D97-AF65-F5344CB8AC3E}">
        <p14:creationId xmlns:p14="http://schemas.microsoft.com/office/powerpoint/2010/main" val="4285374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9</a:t>
            </a:fld>
            <a:endParaRPr lang="es-ES_tradnl"/>
          </a:p>
        </p:txBody>
      </p:sp>
    </p:spTree>
    <p:extLst>
      <p:ext uri="{BB962C8B-B14F-4D97-AF65-F5344CB8AC3E}">
        <p14:creationId xmlns:p14="http://schemas.microsoft.com/office/powerpoint/2010/main" val="3396090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10</a:t>
            </a:fld>
            <a:endParaRPr lang="es-ES_tradnl"/>
          </a:p>
        </p:txBody>
      </p:sp>
    </p:spTree>
    <p:extLst>
      <p:ext uri="{BB962C8B-B14F-4D97-AF65-F5344CB8AC3E}">
        <p14:creationId xmlns:p14="http://schemas.microsoft.com/office/powerpoint/2010/main" val="3751292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11</a:t>
            </a:fld>
            <a:endParaRPr lang="es-ES_tradnl"/>
          </a:p>
        </p:txBody>
      </p:sp>
    </p:spTree>
    <p:extLst>
      <p:ext uri="{BB962C8B-B14F-4D97-AF65-F5344CB8AC3E}">
        <p14:creationId xmlns:p14="http://schemas.microsoft.com/office/powerpoint/2010/main" val="3473183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12</a:t>
            </a:fld>
            <a:endParaRPr lang="es-ES_tradnl"/>
          </a:p>
        </p:txBody>
      </p:sp>
    </p:spTree>
    <p:extLst>
      <p:ext uri="{BB962C8B-B14F-4D97-AF65-F5344CB8AC3E}">
        <p14:creationId xmlns:p14="http://schemas.microsoft.com/office/powerpoint/2010/main" val="1744311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13</a:t>
            </a:fld>
            <a:endParaRPr lang="es-ES_tradnl"/>
          </a:p>
        </p:txBody>
      </p:sp>
    </p:spTree>
    <p:extLst>
      <p:ext uri="{BB962C8B-B14F-4D97-AF65-F5344CB8AC3E}">
        <p14:creationId xmlns:p14="http://schemas.microsoft.com/office/powerpoint/2010/main" val="983566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14</a:t>
            </a:fld>
            <a:endParaRPr lang="es-ES_tradnl"/>
          </a:p>
        </p:txBody>
      </p:sp>
    </p:spTree>
    <p:extLst>
      <p:ext uri="{BB962C8B-B14F-4D97-AF65-F5344CB8AC3E}">
        <p14:creationId xmlns:p14="http://schemas.microsoft.com/office/powerpoint/2010/main" val="604700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15</a:t>
            </a:fld>
            <a:endParaRPr lang="es-ES_tradnl"/>
          </a:p>
        </p:txBody>
      </p:sp>
    </p:spTree>
    <p:extLst>
      <p:ext uri="{BB962C8B-B14F-4D97-AF65-F5344CB8AC3E}">
        <p14:creationId xmlns:p14="http://schemas.microsoft.com/office/powerpoint/2010/main" val="3650025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16</a:t>
            </a:fld>
            <a:endParaRPr lang="es-ES_tradnl"/>
          </a:p>
        </p:txBody>
      </p:sp>
    </p:spTree>
    <p:extLst>
      <p:ext uri="{BB962C8B-B14F-4D97-AF65-F5344CB8AC3E}">
        <p14:creationId xmlns:p14="http://schemas.microsoft.com/office/powerpoint/2010/main" val="3897998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17</a:t>
            </a:fld>
            <a:endParaRPr lang="es-ES_tradnl"/>
          </a:p>
        </p:txBody>
      </p:sp>
    </p:spTree>
    <p:extLst>
      <p:ext uri="{BB962C8B-B14F-4D97-AF65-F5344CB8AC3E}">
        <p14:creationId xmlns:p14="http://schemas.microsoft.com/office/powerpoint/2010/main" val="2458569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EAEE49F-A7AF-41FF-9386-0F99A3172F9C}" type="slidenum">
              <a:rPr lang="es-ES_tradnl" smtClean="0"/>
              <a:pPr/>
              <a:t>18</a:t>
            </a:fld>
            <a:endParaRPr lang="es-ES_tradnl"/>
          </a:p>
        </p:txBody>
      </p:sp>
    </p:spTree>
    <p:extLst>
      <p:ext uri="{BB962C8B-B14F-4D97-AF65-F5344CB8AC3E}">
        <p14:creationId xmlns:p14="http://schemas.microsoft.com/office/powerpoint/2010/main" val="1410782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Imagen 7" descr="Triangulos.pdf"/>
          <p:cNvPicPr preferRelativeResize="0">
            <a:picLocks/>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9907200" cy="6858000"/>
          </a:xfrm>
          <a:prstGeom prst="rect">
            <a:avLst/>
          </a:prstGeom>
          <a:noFill/>
          <a:ln>
            <a:noFill/>
          </a:ln>
          <a:extLst>
            <a:ext uri="{909E8E84-426E-40DD-AFC4-6F175D3DCCD1}">
              <a14:hiddenFill xmlns:a14="http://schemas.microsoft.com/office/drawing/2010/main">
                <a:solidFill>
                  <a:srgbClr val="FFFFFF">
                    <a:alpha val="45097"/>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8"/>
          <p:cNvSpPr>
            <a:spLocks noChangeArrowheads="1"/>
          </p:cNvSpPr>
          <p:nvPr userDrawn="1"/>
        </p:nvSpPr>
        <p:spPr bwMode="auto">
          <a:xfrm>
            <a:off x="0" y="2167880"/>
            <a:ext cx="9906000" cy="1981200"/>
          </a:xfrm>
          <a:prstGeom prst="rect">
            <a:avLst/>
          </a:prstGeom>
          <a:solidFill>
            <a:srgbClr val="004438"/>
          </a:solidFill>
          <a:ln>
            <a:noFill/>
          </a:ln>
          <a:effectLst>
            <a:outerShdw blurRad="38100" dist="23000" dir="5400000" rotWithShape="0">
              <a:srgbClr val="808080">
                <a:alpha val="34998"/>
              </a:srgbClr>
            </a:outerShdw>
          </a:effectLst>
          <a:extLst/>
        </p:spPr>
        <p:txBody>
          <a:bodyPr lIns="45719" tIns="45719" rIns="45719" bIns="45719" anchor="ctr">
            <a:noAutofit/>
          </a:bodyPr>
          <a:lstStyle>
            <a:lvl1pPr eaLnBrk="0" hangingPunct="0">
              <a:defRPr sz="2400">
                <a:solidFill>
                  <a:schemeClr val="tx1"/>
                </a:solidFill>
                <a:latin typeface="Arial" charset="0"/>
                <a:ea typeface="ＭＳ Ｐゴシック" pitchFamily="4" charset="-128"/>
              </a:defRPr>
            </a:lvl1pPr>
            <a:lvl2pPr marL="37931725" indent="-37474525" eaLnBrk="0" hangingPunct="0">
              <a:defRPr sz="2400">
                <a:solidFill>
                  <a:schemeClr val="tx1"/>
                </a:solidFill>
                <a:latin typeface="Arial" charset="0"/>
                <a:ea typeface="ＭＳ Ｐゴシック" pitchFamily="4" charset="-128"/>
              </a:defRPr>
            </a:lvl2pPr>
            <a:lvl3pPr eaLnBrk="0" hangingPunct="0">
              <a:defRPr sz="2400">
                <a:solidFill>
                  <a:schemeClr val="tx1"/>
                </a:solidFill>
                <a:latin typeface="Arial" charset="0"/>
                <a:ea typeface="ＭＳ Ｐゴシック" pitchFamily="4" charset="-128"/>
              </a:defRPr>
            </a:lvl3pPr>
            <a:lvl4pPr eaLnBrk="0" hangingPunct="0">
              <a:defRPr sz="2400">
                <a:solidFill>
                  <a:schemeClr val="tx1"/>
                </a:solidFill>
                <a:latin typeface="Arial" charset="0"/>
                <a:ea typeface="ＭＳ Ｐゴシック" pitchFamily="4" charset="-128"/>
              </a:defRPr>
            </a:lvl4pPr>
            <a:lvl5pPr eaLnBrk="0" hangingPunct="0">
              <a:defRPr sz="2400">
                <a:solidFill>
                  <a:schemeClr val="tx1"/>
                </a:solidFill>
                <a:latin typeface="Arial" charset="0"/>
                <a:ea typeface="ＭＳ Ｐゴシック" pitchFamily="4" charset="-128"/>
              </a:defRPr>
            </a:lvl5pPr>
            <a:lvl6pPr marL="457200" eaLnBrk="0" fontAlgn="base" hangingPunct="0">
              <a:spcBef>
                <a:spcPct val="0"/>
              </a:spcBef>
              <a:spcAft>
                <a:spcPct val="0"/>
              </a:spcAft>
              <a:defRPr sz="2400">
                <a:solidFill>
                  <a:schemeClr val="tx1"/>
                </a:solidFill>
                <a:latin typeface="Arial" charset="0"/>
                <a:ea typeface="ＭＳ Ｐゴシック" pitchFamily="4" charset="-128"/>
              </a:defRPr>
            </a:lvl6pPr>
            <a:lvl7pPr marL="914400" eaLnBrk="0" fontAlgn="base" hangingPunct="0">
              <a:spcBef>
                <a:spcPct val="0"/>
              </a:spcBef>
              <a:spcAft>
                <a:spcPct val="0"/>
              </a:spcAft>
              <a:defRPr sz="2400">
                <a:solidFill>
                  <a:schemeClr val="tx1"/>
                </a:solidFill>
                <a:latin typeface="Arial" charset="0"/>
                <a:ea typeface="ＭＳ Ｐゴシック" pitchFamily="4" charset="-128"/>
              </a:defRPr>
            </a:lvl7pPr>
            <a:lvl8pPr marL="1371600" eaLnBrk="0" fontAlgn="base" hangingPunct="0">
              <a:spcBef>
                <a:spcPct val="0"/>
              </a:spcBef>
              <a:spcAft>
                <a:spcPct val="0"/>
              </a:spcAft>
              <a:defRPr sz="2400">
                <a:solidFill>
                  <a:schemeClr val="tx1"/>
                </a:solidFill>
                <a:latin typeface="Arial" charset="0"/>
                <a:ea typeface="ＭＳ Ｐゴシック" pitchFamily="4" charset="-128"/>
              </a:defRPr>
            </a:lvl8pPr>
            <a:lvl9pPr marL="1828800" eaLnBrk="0" fontAlgn="base" hangingPunct="0">
              <a:spcBef>
                <a:spcPct val="0"/>
              </a:spcBef>
              <a:spcAft>
                <a:spcPct val="0"/>
              </a:spcAft>
              <a:defRPr sz="2400">
                <a:solidFill>
                  <a:schemeClr val="tx1"/>
                </a:solidFill>
                <a:latin typeface="Arial" charset="0"/>
                <a:ea typeface="ＭＳ Ｐゴシック" pitchFamily="4" charset="-128"/>
              </a:defRPr>
            </a:lvl9pPr>
          </a:lstStyle>
          <a:p>
            <a:pPr eaLnBrk="1" latinLnBrk="1">
              <a:defRPr/>
            </a:pPr>
            <a:endParaRPr lang="es-ES_tradnl" altLang="es-ES_tradnl" sz="4400" cap="all" baseline="0" noProof="0" dirty="0" smtClean="0">
              <a:solidFill>
                <a:schemeClr val="bg1"/>
              </a:solidFill>
              <a:latin typeface="Trebuchet MS" panose="020B0603020202020204" pitchFamily="34" charset="0"/>
              <a:sym typeface="Calibri" pitchFamily="4" charset="0"/>
            </a:endParaRPr>
          </a:p>
        </p:txBody>
      </p:sp>
      <p:sp>
        <p:nvSpPr>
          <p:cNvPr id="23555" name="Rectangle 3"/>
          <p:cNvSpPr>
            <a:spLocks noGrp="1" noChangeArrowheads="1"/>
          </p:cNvSpPr>
          <p:nvPr>
            <p:ph type="subTitle" idx="1"/>
          </p:nvPr>
        </p:nvSpPr>
        <p:spPr>
          <a:xfrm>
            <a:off x="6093916" y="5541863"/>
            <a:ext cx="3611612" cy="479425"/>
          </a:xfrm>
        </p:spPr>
        <p:txBody>
          <a:bodyPr/>
          <a:lstStyle>
            <a:lvl1pPr marL="0" indent="0" algn="l">
              <a:buFont typeface="Arial" charset="0"/>
              <a:buNone/>
              <a:defRPr sz="1600" i="0">
                <a:solidFill>
                  <a:srgbClr val="7F7F7F"/>
                </a:solidFill>
                <a:latin typeface="Trebuchet MS" panose="020B0603020202020204" pitchFamily="34" charset="0"/>
              </a:defRPr>
            </a:lvl1pPr>
          </a:lstStyle>
          <a:p>
            <a:pPr lvl="0"/>
            <a:r>
              <a:rPr lang="es-ES_tradnl" noProof="0" dirty="0" err="1" smtClean="0"/>
              <a:t>Click</a:t>
            </a:r>
            <a:r>
              <a:rPr lang="es-ES_tradnl" noProof="0" dirty="0" smtClean="0"/>
              <a:t> to </a:t>
            </a:r>
            <a:r>
              <a:rPr lang="es-ES_tradnl" noProof="0" dirty="0" err="1" smtClean="0"/>
              <a:t>edit</a:t>
            </a:r>
            <a:r>
              <a:rPr lang="es-ES_tradnl" noProof="0" dirty="0" smtClean="0"/>
              <a:t> Master </a:t>
            </a:r>
            <a:r>
              <a:rPr lang="es-ES_tradnl" noProof="0" dirty="0" err="1" smtClean="0"/>
              <a:t>subtitle</a:t>
            </a:r>
            <a:r>
              <a:rPr lang="es-ES_tradnl" noProof="0" dirty="0" smtClean="0"/>
              <a:t> </a:t>
            </a:r>
            <a:r>
              <a:rPr lang="es-ES_tradnl" noProof="0" dirty="0" err="1" smtClean="0"/>
              <a:t>style</a:t>
            </a:r>
            <a:endParaRPr lang="es-ES_tradnl" noProof="0" dirty="0" smtClean="0"/>
          </a:p>
        </p:txBody>
      </p:sp>
      <p:sp>
        <p:nvSpPr>
          <p:cNvPr id="23558" name="Rectangle 6"/>
          <p:cNvSpPr>
            <a:spLocks noGrp="1" noChangeArrowheads="1"/>
          </p:cNvSpPr>
          <p:nvPr>
            <p:ph type="ctrTitle"/>
          </p:nvPr>
        </p:nvSpPr>
        <p:spPr>
          <a:xfrm>
            <a:off x="0" y="2177143"/>
            <a:ext cx="9895114" cy="1915886"/>
          </a:xfrm>
        </p:spPr>
        <p:txBody>
          <a:bodyPr anchor="ctr" anchorCtr="0"/>
          <a:lstStyle>
            <a:lvl1pPr algn="ctr">
              <a:lnSpc>
                <a:spcPct val="100000"/>
              </a:lnSpc>
              <a:defRPr sz="4400" i="0">
                <a:solidFill>
                  <a:schemeClr val="bg1"/>
                </a:solidFill>
                <a:latin typeface="Trebuchet MS" panose="020B0603020202020204" pitchFamily="34" charset="0"/>
              </a:defRPr>
            </a:lvl1pPr>
          </a:lstStyle>
          <a:p>
            <a:pPr lvl="0"/>
            <a:r>
              <a:rPr lang="es-ES_tradnl" noProof="0" dirty="0" err="1" smtClean="0"/>
              <a:t>Click</a:t>
            </a:r>
            <a:r>
              <a:rPr lang="es-ES_tradnl" noProof="0" dirty="0" smtClean="0"/>
              <a:t> to </a:t>
            </a:r>
            <a:r>
              <a:rPr lang="es-ES_tradnl" noProof="0" dirty="0" err="1" smtClean="0"/>
              <a:t>edit</a:t>
            </a:r>
            <a:r>
              <a:rPr lang="es-ES_tradnl" noProof="0" dirty="0" smtClean="0"/>
              <a:t> Master </a:t>
            </a:r>
            <a:r>
              <a:rPr lang="es-ES_tradnl" noProof="0" dirty="0" err="1" smtClean="0"/>
              <a:t>title</a:t>
            </a:r>
            <a:r>
              <a:rPr lang="es-ES_tradnl" noProof="0" dirty="0" smtClean="0"/>
              <a:t> </a:t>
            </a:r>
            <a:r>
              <a:rPr lang="es-ES_tradnl" noProof="0" dirty="0" err="1" smtClean="0"/>
              <a:t>style</a:t>
            </a:r>
            <a:endParaRPr lang="es-ES_tradnl" noProof="0" dirty="0" smtClean="0"/>
          </a:p>
        </p:txBody>
      </p:sp>
      <p:pic>
        <p:nvPicPr>
          <p:cNvPr id="8" name="Imagen 22" descr="GARRIGUES_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08784" y="4365104"/>
            <a:ext cx="387826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7359" y="188912"/>
            <a:ext cx="7840017" cy="575791"/>
          </a:xfrm>
        </p:spPr>
        <p:txBody>
          <a:bodyPr/>
          <a:lstStyle>
            <a:lvl1pPr algn="l">
              <a:defRPr/>
            </a:lvl1pPr>
          </a:lstStyle>
          <a:p>
            <a:endParaRPr lang="es-ES_tradnl" noProof="0" dirty="0"/>
          </a:p>
        </p:txBody>
      </p:sp>
      <p:sp>
        <p:nvSpPr>
          <p:cNvPr id="3" name="Content Placeholder 2"/>
          <p:cNvSpPr>
            <a:spLocks noGrp="1"/>
          </p:cNvSpPr>
          <p:nvPr>
            <p:ph idx="1"/>
          </p:nvPr>
        </p:nvSpPr>
        <p:spPr/>
        <p:txBody>
          <a:bodyPr/>
          <a:lstStyle>
            <a:lvl1pPr>
              <a:buClrTx/>
              <a:defRPr/>
            </a:lvl1pPr>
            <a:lvl5pPr>
              <a:defRPr/>
            </a:lvl5pPr>
          </a:lstStyle>
          <a:p>
            <a:pPr lvl="0"/>
            <a:r>
              <a:rPr lang="es-ES_tradnl" noProof="0" dirty="0" err="1" smtClean="0"/>
              <a:t>Click</a:t>
            </a:r>
            <a:r>
              <a:rPr lang="es-ES_tradnl" noProof="0" dirty="0" smtClean="0"/>
              <a:t> to </a:t>
            </a:r>
            <a:r>
              <a:rPr lang="es-ES_tradnl" noProof="0" dirty="0" err="1" smtClean="0"/>
              <a:t>edit</a:t>
            </a:r>
            <a:r>
              <a:rPr lang="es-ES_tradnl" noProof="0" dirty="0" smtClean="0"/>
              <a:t> Master </a:t>
            </a:r>
            <a:r>
              <a:rPr lang="es-ES_tradnl" noProof="0" dirty="0" err="1" smtClean="0"/>
              <a:t>text</a:t>
            </a:r>
            <a:r>
              <a:rPr lang="es-ES_tradnl" noProof="0" dirty="0" smtClean="0"/>
              <a:t> </a:t>
            </a:r>
            <a:r>
              <a:rPr lang="es-ES_tradnl" noProof="0" dirty="0" err="1" smtClean="0"/>
              <a:t>styles</a:t>
            </a:r>
            <a:endParaRPr lang="es-ES_tradnl" noProof="0" dirty="0" smtClean="0"/>
          </a:p>
          <a:p>
            <a:pPr lvl="1"/>
            <a:r>
              <a:rPr lang="es-ES_tradnl" noProof="0" dirty="0" err="1" smtClean="0"/>
              <a:t>Second</a:t>
            </a:r>
            <a:r>
              <a:rPr lang="es-ES_tradnl" noProof="0" dirty="0" smtClean="0"/>
              <a:t> </a:t>
            </a:r>
            <a:r>
              <a:rPr lang="es-ES_tradnl" noProof="0" dirty="0" err="1" smtClean="0"/>
              <a:t>level</a:t>
            </a:r>
            <a:endParaRPr lang="es-ES_tradnl" noProof="0" dirty="0" smtClean="0"/>
          </a:p>
          <a:p>
            <a:pPr lvl="2"/>
            <a:r>
              <a:rPr lang="es-ES_tradnl" noProof="0" dirty="0" err="1" smtClean="0"/>
              <a:t>Third</a:t>
            </a:r>
            <a:r>
              <a:rPr lang="es-ES_tradnl" noProof="0" dirty="0" smtClean="0"/>
              <a:t> </a:t>
            </a:r>
            <a:r>
              <a:rPr lang="es-ES_tradnl" noProof="0" dirty="0" err="1" smtClean="0"/>
              <a:t>level</a:t>
            </a:r>
            <a:endParaRPr lang="es-ES_tradnl" noProof="0" dirty="0" smtClean="0"/>
          </a:p>
          <a:p>
            <a:pPr lvl="3"/>
            <a:r>
              <a:rPr lang="es-ES_tradnl" noProof="0" dirty="0" err="1" smtClean="0"/>
              <a:t>Fourth</a:t>
            </a:r>
            <a:r>
              <a:rPr lang="es-ES_tradnl" noProof="0" dirty="0" smtClean="0"/>
              <a:t> </a:t>
            </a:r>
            <a:r>
              <a:rPr lang="es-ES_tradnl" noProof="0" dirty="0" err="1" smtClean="0"/>
              <a:t>level</a:t>
            </a:r>
            <a:endParaRPr lang="es-ES_tradnl" noProof="0" dirty="0" smtClean="0"/>
          </a:p>
          <a:p>
            <a:pPr lvl="4"/>
            <a:r>
              <a:rPr lang="es-ES_tradnl" noProof="0" dirty="0" err="1" smtClean="0"/>
              <a:t>Fifth</a:t>
            </a:r>
            <a:r>
              <a:rPr lang="es-ES_tradnl" noProof="0" dirty="0" smtClean="0"/>
              <a:t> </a:t>
            </a:r>
            <a:r>
              <a:rPr lang="es-ES_tradnl" noProof="0" dirty="0" err="1" smtClean="0"/>
              <a:t>level</a:t>
            </a:r>
            <a:endParaRPr lang="es-ES_tradnl" noProof="0" dirty="0" smtClean="0"/>
          </a:p>
          <a:p>
            <a:pPr lvl="8"/>
            <a:endParaRPr lang="es-ES_tradnl" noProof="0" dirty="0"/>
          </a:p>
        </p:txBody>
      </p:sp>
    </p:spTree>
    <p:extLst>
      <p:ext uri="{BB962C8B-B14F-4D97-AF65-F5344CB8AC3E}">
        <p14:creationId xmlns:p14="http://schemas.microsoft.com/office/powerpoint/2010/main" val="13936714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6" name="Title 1"/>
          <p:cNvSpPr>
            <a:spLocks noGrp="1"/>
          </p:cNvSpPr>
          <p:nvPr>
            <p:ph type="ctrTitle"/>
          </p:nvPr>
        </p:nvSpPr>
        <p:spPr>
          <a:xfrm>
            <a:off x="349118" y="4507600"/>
            <a:ext cx="9341908" cy="1133501"/>
          </a:xfrm>
          <a:prstGeom prst="rect">
            <a:avLst/>
          </a:prstGeom>
        </p:spPr>
        <p:txBody>
          <a:bodyPr anchor="b"/>
          <a:lstStyle>
            <a:lvl1pPr algn="r">
              <a:lnSpc>
                <a:spcPct val="100000"/>
              </a:lnSpc>
              <a:defRPr lang="es-ES" sz="5000" kern="1200" baseline="0" dirty="0">
                <a:solidFill>
                  <a:srgbClr val="004438"/>
                </a:solidFill>
                <a:latin typeface="Trebuchet MS" panose="020B0603020202020204" pitchFamily="34" charset="0"/>
                <a:ea typeface="ＭＳ Ｐゴシック" pitchFamily="-111" charset="-128"/>
                <a:cs typeface="+mn-cs"/>
              </a:defRPr>
            </a:lvl1pPr>
          </a:lstStyle>
          <a:p>
            <a:endParaRPr lang="es-ES" dirty="0"/>
          </a:p>
        </p:txBody>
      </p:sp>
      <p:sp>
        <p:nvSpPr>
          <p:cNvPr id="3" name="Rectángulo 3"/>
          <p:cNvSpPr/>
          <p:nvPr userDrawn="1"/>
        </p:nvSpPr>
        <p:spPr>
          <a:xfrm>
            <a:off x="0" y="5940425"/>
            <a:ext cx="9906000" cy="79375"/>
          </a:xfrm>
          <a:prstGeom prst="rect">
            <a:avLst/>
          </a:prstGeom>
          <a:solidFill>
            <a:srgbClr val="0A342A"/>
          </a:solidFill>
          <a:ln>
            <a:no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endParaRPr lang="es-ES" dirty="0">
              <a:solidFill>
                <a:srgbClr val="165E4E"/>
              </a:solidFill>
              <a:latin typeface="Trebuchet MS" panose="020B0603020202020204" pitchFamily="34" charset="0"/>
            </a:endParaRPr>
          </a:p>
        </p:txBody>
      </p:sp>
    </p:spTree>
    <p:extLst>
      <p:ext uri="{BB962C8B-B14F-4D97-AF65-F5344CB8AC3E}">
        <p14:creationId xmlns:p14="http://schemas.microsoft.com/office/powerpoint/2010/main" val="27100801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y objetos">
    <p:spTree>
      <p:nvGrpSpPr>
        <p:cNvPr id="1" name=""/>
        <p:cNvGrpSpPr/>
        <p:nvPr/>
      </p:nvGrpSpPr>
      <p:grpSpPr>
        <a:xfrm>
          <a:off x="0" y="0"/>
          <a:ext cx="0" cy="0"/>
          <a:chOff x="0" y="0"/>
          <a:chExt cx="0" cy="0"/>
        </a:xfrm>
      </p:grpSpPr>
      <p:sp>
        <p:nvSpPr>
          <p:cNvPr id="12" name="Marcador de contenido 2"/>
          <p:cNvSpPr>
            <a:spLocks noGrp="1"/>
          </p:cNvSpPr>
          <p:nvPr>
            <p:ph sz="half" idx="1" hasCustomPrompt="1"/>
          </p:nvPr>
        </p:nvSpPr>
        <p:spPr>
          <a:xfrm>
            <a:off x="495300" y="1341439"/>
            <a:ext cx="8915400" cy="4784726"/>
          </a:xfrm>
          <a:prstGeom prst="rect">
            <a:avLst/>
          </a:prstGeom>
        </p:spPr>
        <p:txBody>
          <a:bodyPr/>
          <a:lstStyle>
            <a:lvl1pPr marL="360000" indent="-360000">
              <a:spcBef>
                <a:spcPts val="0"/>
              </a:spcBef>
              <a:spcAft>
                <a:spcPts val="600"/>
              </a:spcAft>
              <a:defRPr sz="1800">
                <a:latin typeface="Trebuchet MS" panose="020B0603020202020204" pitchFamily="34" charset="0"/>
                <a:cs typeface="Trebuchet MS" panose="020B0603020202020204" pitchFamily="34" charset="0"/>
              </a:defRPr>
            </a:lvl1pPr>
            <a:lvl2pPr marL="720000" indent="-360000">
              <a:spcBef>
                <a:spcPts val="0"/>
              </a:spcBef>
              <a:spcAft>
                <a:spcPts val="600"/>
              </a:spcAft>
              <a:buFont typeface="Franklin Gothic Medium" panose="020B0603020102020204" pitchFamily="34" charset="0"/>
              <a:buChar char="–"/>
              <a:defRPr sz="1800">
                <a:latin typeface="Trebuchet MS" panose="020B0603020202020204" pitchFamily="34" charset="0"/>
                <a:cs typeface="Trebuchet MS" panose="020B0603020202020204" pitchFamily="34" charset="0"/>
              </a:defRPr>
            </a:lvl2pPr>
            <a:lvl3pPr marL="1080000" indent="-360000">
              <a:spcBef>
                <a:spcPts val="0"/>
              </a:spcBef>
              <a:spcAft>
                <a:spcPts val="600"/>
              </a:spcAft>
              <a:defRPr sz="1600">
                <a:latin typeface="Trebuchet MS" panose="020B0603020202020204" pitchFamily="34" charset="0"/>
                <a:cs typeface="Trebuchet MS" panose="020B0603020202020204" pitchFamily="34" charset="0"/>
              </a:defRPr>
            </a:lvl3pPr>
            <a:lvl4pPr marL="1440000" indent="-360000">
              <a:spcBef>
                <a:spcPts val="0"/>
              </a:spcBef>
              <a:spcAft>
                <a:spcPts val="600"/>
              </a:spcAft>
              <a:buFont typeface="Franklin Gothic Medium" panose="020B0603020102020204" pitchFamily="34" charset="0"/>
              <a:buChar char="–"/>
              <a:defRPr sz="1600">
                <a:latin typeface="Trebuchet MS" panose="020B0603020202020204" pitchFamily="34" charset="0"/>
                <a:cs typeface="Trebuchet MS" panose="020B0603020202020204" pitchFamily="34" charset="0"/>
              </a:defRPr>
            </a:lvl4pPr>
            <a:lvl5pPr marL="1800000" indent="-360000">
              <a:spcBef>
                <a:spcPts val="0"/>
              </a:spcBef>
              <a:spcAft>
                <a:spcPts val="600"/>
              </a:spcAft>
              <a:buFont typeface="Arial"/>
              <a:buChar char="•"/>
              <a:defRPr sz="1400">
                <a:latin typeface="Trebuchet MS" panose="020B0603020202020204" pitchFamily="34" charset="0"/>
                <a:cs typeface="Trebuchet MS" panose="020B0603020202020204" pitchFamily="34" charset="0"/>
              </a:defRPr>
            </a:lvl5pPr>
            <a:lvl6pPr marL="2160000" indent="-360000">
              <a:spcBef>
                <a:spcPts val="0"/>
              </a:spcBef>
              <a:spcAft>
                <a:spcPts val="600"/>
              </a:spcAft>
              <a:buFont typeface="Franklin Gothic Medium" panose="020B0603020102020204" pitchFamily="34" charset="0"/>
              <a:buChar char="–"/>
              <a:defRPr sz="1400">
                <a:latin typeface="Trebuchet MS" panose="020B0603020202020204" pitchFamily="34" charset="0"/>
              </a:defRPr>
            </a:lvl6pPr>
            <a:lvl7pPr marL="252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7pPr>
            <a:lvl8pPr marL="288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8pPr>
            <a:lvl9pPr marL="3240000" indent="-360000">
              <a:spcBef>
                <a:spcPts val="0"/>
              </a:spcBef>
              <a:spcAft>
                <a:spcPts val="600"/>
              </a:spcAft>
              <a:buFont typeface="Franklin Gothic Medium" panose="020B0603020102020204" pitchFamily="34" charset="0"/>
              <a:buChar char="•"/>
              <a:defRPr sz="1200" baseline="0">
                <a:latin typeface="Trebuchet MS" panose="020B0603020202020204" pitchFamily="34" charset="0"/>
              </a:defRPr>
            </a:lvl9pPr>
          </a:lstStyle>
          <a:p>
            <a:pPr lvl="0"/>
            <a:r>
              <a:rPr lang="es-ES_tradnl" noProof="0" dirty="0" smtClean="0"/>
              <a:t>Haga clic para modificar el estilo de texto del patrón</a:t>
            </a:r>
          </a:p>
          <a:p>
            <a:pPr lvl="1"/>
            <a:r>
              <a:rPr lang="es-ES_tradnl" noProof="0" dirty="0" smtClean="0"/>
              <a:t>Segundo nivel</a:t>
            </a:r>
          </a:p>
          <a:p>
            <a:pPr lvl="2"/>
            <a:r>
              <a:rPr lang="es-ES_tradnl" noProof="0" dirty="0" smtClean="0"/>
              <a:t>Tercer nivel</a:t>
            </a:r>
          </a:p>
          <a:p>
            <a:pPr lvl="3"/>
            <a:r>
              <a:rPr lang="es-ES_tradnl" noProof="0" dirty="0" smtClean="0"/>
              <a:t>Cuarto nivel</a:t>
            </a:r>
          </a:p>
          <a:p>
            <a:pPr lvl="4"/>
            <a:r>
              <a:rPr lang="es-ES_tradnl" noProof="0" dirty="0" smtClean="0"/>
              <a:t>Quinto nivel</a:t>
            </a:r>
          </a:p>
          <a:p>
            <a:pPr lvl="5"/>
            <a:r>
              <a:rPr lang="es-ES_tradnl" noProof="0" dirty="0" smtClean="0"/>
              <a:t>Sexto nivel</a:t>
            </a:r>
          </a:p>
          <a:p>
            <a:pPr lvl="6"/>
            <a:r>
              <a:rPr lang="es-ES_tradnl" noProof="0" dirty="0" smtClean="0"/>
              <a:t>Séptimo nivel</a:t>
            </a:r>
          </a:p>
          <a:p>
            <a:pPr lvl="7"/>
            <a:r>
              <a:rPr lang="es-ES_tradnl" noProof="0" dirty="0" smtClean="0"/>
              <a:t>Octavo nivel</a:t>
            </a:r>
          </a:p>
          <a:p>
            <a:pPr lvl="8"/>
            <a:r>
              <a:rPr lang="es-ES_tradnl" noProof="0" dirty="0" smtClean="0"/>
              <a:t>Noveno nivel</a:t>
            </a:r>
            <a:endParaRPr lang="es-ES_tradnl" noProof="0" dirty="0"/>
          </a:p>
        </p:txBody>
      </p:sp>
      <p:sp>
        <p:nvSpPr>
          <p:cNvPr id="9" name="Rectangle 2"/>
          <p:cNvSpPr>
            <a:spLocks noGrp="1" noChangeArrowheads="1"/>
          </p:cNvSpPr>
          <p:nvPr>
            <p:ph type="title"/>
          </p:nvPr>
        </p:nvSpPr>
        <p:spPr bwMode="auto">
          <a:xfrm>
            <a:off x="496888" y="188912"/>
            <a:ext cx="7840662" cy="503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2400" cap="none" baseline="0">
                <a:latin typeface="Trebuchet MS" panose="020B0603020202020204" pitchFamily="34" charset="0"/>
              </a:defRPr>
            </a:lvl1pPr>
          </a:lstStyle>
          <a:p>
            <a:pPr lvl="0"/>
            <a:endParaRPr lang="es-ES_tradnl" noProof="0" dirty="0" smtClean="0"/>
          </a:p>
        </p:txBody>
      </p:sp>
    </p:spTree>
    <p:extLst>
      <p:ext uri="{BB962C8B-B14F-4D97-AF65-F5344CB8AC3E}">
        <p14:creationId xmlns:p14="http://schemas.microsoft.com/office/powerpoint/2010/main" val="19942814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8" name="Marcador de contenido 2"/>
          <p:cNvSpPr>
            <a:spLocks noGrp="1"/>
          </p:cNvSpPr>
          <p:nvPr>
            <p:ph sz="half" idx="1" hasCustomPrompt="1"/>
          </p:nvPr>
        </p:nvSpPr>
        <p:spPr>
          <a:xfrm>
            <a:off x="495300" y="1341439"/>
            <a:ext cx="4313684" cy="4784726"/>
          </a:xfrm>
          <a:prstGeom prst="rect">
            <a:avLst/>
          </a:prstGeom>
        </p:spPr>
        <p:txBody>
          <a:bodyPr/>
          <a:lstStyle>
            <a:lvl1pPr marL="360000" indent="-360000">
              <a:spcBef>
                <a:spcPts val="0"/>
              </a:spcBef>
              <a:spcAft>
                <a:spcPts val="600"/>
              </a:spcAft>
              <a:defRPr sz="1200">
                <a:latin typeface="Trebuchet MS" panose="020B0603020202020204" pitchFamily="34" charset="0"/>
                <a:cs typeface="Trebuchet MS" panose="020B0603020202020204" pitchFamily="34" charset="0"/>
              </a:defRPr>
            </a:lvl1pPr>
            <a:lvl2pPr marL="720000" indent="-360000">
              <a:spcBef>
                <a:spcPts val="0"/>
              </a:spcBef>
              <a:spcAft>
                <a:spcPts val="600"/>
              </a:spcAft>
              <a:buFont typeface="Franklin Gothic Medium" panose="020B0603020102020204" pitchFamily="34" charset="0"/>
              <a:buChar char="–"/>
              <a:defRPr sz="1200">
                <a:latin typeface="Trebuchet MS" panose="020B0603020202020204" pitchFamily="34" charset="0"/>
                <a:cs typeface="Trebuchet MS" panose="020B0603020202020204" pitchFamily="34" charset="0"/>
              </a:defRPr>
            </a:lvl2pPr>
            <a:lvl3pPr marL="1080000" indent="-360000">
              <a:spcBef>
                <a:spcPts val="0"/>
              </a:spcBef>
              <a:spcAft>
                <a:spcPts val="600"/>
              </a:spcAft>
              <a:defRPr sz="1200">
                <a:latin typeface="Trebuchet MS" panose="020B0603020202020204" pitchFamily="34" charset="0"/>
                <a:cs typeface="Trebuchet MS" panose="020B0603020202020204" pitchFamily="34" charset="0"/>
              </a:defRPr>
            </a:lvl3pPr>
            <a:lvl4pPr marL="1440000" indent="-360000">
              <a:spcBef>
                <a:spcPts val="0"/>
              </a:spcBef>
              <a:spcAft>
                <a:spcPts val="600"/>
              </a:spcAft>
              <a:buFont typeface="Franklin Gothic Medium" panose="020B0603020102020204" pitchFamily="34" charset="0"/>
              <a:buChar char="–"/>
              <a:defRPr sz="1200">
                <a:latin typeface="Trebuchet MS" panose="020B0603020202020204" pitchFamily="34" charset="0"/>
                <a:cs typeface="Trebuchet MS" panose="020B0603020202020204" pitchFamily="34" charset="0"/>
              </a:defRPr>
            </a:lvl4pPr>
            <a:lvl5pPr marL="1800000" indent="-360000">
              <a:spcBef>
                <a:spcPts val="0"/>
              </a:spcBef>
              <a:spcAft>
                <a:spcPts val="600"/>
              </a:spcAft>
              <a:buFont typeface="Arial"/>
              <a:buChar char="•"/>
              <a:defRPr sz="1200">
                <a:latin typeface="Trebuchet MS" panose="020B0603020202020204" pitchFamily="34" charset="0"/>
                <a:cs typeface="Trebuchet MS" panose="020B0603020202020204" pitchFamily="34" charset="0"/>
              </a:defRPr>
            </a:lvl5pPr>
            <a:lvl6pPr marL="216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6pPr>
            <a:lvl7pPr marL="252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7pPr>
            <a:lvl8pPr marL="288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8pPr>
            <a:lvl9pPr marL="3240000" indent="-360000">
              <a:spcBef>
                <a:spcPts val="0"/>
              </a:spcBef>
              <a:spcAft>
                <a:spcPts val="600"/>
              </a:spcAft>
              <a:buFont typeface="Franklin Gothic Medium" panose="020B0603020102020204" pitchFamily="34" charset="0"/>
              <a:buChar char="•"/>
              <a:defRPr sz="1200" baseline="0">
                <a:latin typeface="Trebuchet MS" panose="020B0603020202020204" pitchFamily="34" charset="0"/>
              </a:defRPr>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a:p>
            <a:pPr lvl="5"/>
            <a:r>
              <a:rPr lang="es-ES_tradnl" dirty="0" smtClean="0"/>
              <a:t>Sexto nivel</a:t>
            </a:r>
          </a:p>
          <a:p>
            <a:pPr lvl="6"/>
            <a:r>
              <a:rPr lang="es-ES_tradnl" dirty="0" smtClean="0"/>
              <a:t>Séptimo nivel</a:t>
            </a:r>
          </a:p>
          <a:p>
            <a:pPr lvl="7"/>
            <a:r>
              <a:rPr lang="es-ES_tradnl" dirty="0" smtClean="0"/>
              <a:t>Octavo nivel</a:t>
            </a:r>
          </a:p>
          <a:p>
            <a:pPr lvl="8"/>
            <a:r>
              <a:rPr lang="es-ES_tradnl" dirty="0" smtClean="0"/>
              <a:t>Noveno nivel</a:t>
            </a:r>
            <a:endParaRPr lang="es-ES_tradnl" dirty="0"/>
          </a:p>
        </p:txBody>
      </p:sp>
      <p:sp>
        <p:nvSpPr>
          <p:cNvPr id="9" name="Marcador de contenido 2"/>
          <p:cNvSpPr>
            <a:spLocks noGrp="1"/>
          </p:cNvSpPr>
          <p:nvPr>
            <p:ph sz="half" idx="11" hasCustomPrompt="1"/>
          </p:nvPr>
        </p:nvSpPr>
        <p:spPr>
          <a:xfrm>
            <a:off x="5103812" y="1340892"/>
            <a:ext cx="4313684" cy="4784726"/>
          </a:xfrm>
          <a:prstGeom prst="rect">
            <a:avLst/>
          </a:prstGeom>
        </p:spPr>
        <p:txBody>
          <a:bodyPr/>
          <a:lstStyle>
            <a:lvl1pPr marL="360000" indent="-360000">
              <a:spcBef>
                <a:spcPts val="0"/>
              </a:spcBef>
              <a:spcAft>
                <a:spcPts val="600"/>
              </a:spcAft>
              <a:defRPr sz="1200">
                <a:latin typeface="Trebuchet MS" panose="020B0603020202020204" pitchFamily="34" charset="0"/>
                <a:cs typeface="Trebuchet MS" panose="020B0603020202020204" pitchFamily="34" charset="0"/>
              </a:defRPr>
            </a:lvl1pPr>
            <a:lvl2pPr marL="720000" indent="-360000">
              <a:spcBef>
                <a:spcPts val="0"/>
              </a:spcBef>
              <a:spcAft>
                <a:spcPts val="600"/>
              </a:spcAft>
              <a:buFont typeface="Franklin Gothic Medium" panose="020B0603020102020204" pitchFamily="34" charset="0"/>
              <a:buChar char="–"/>
              <a:defRPr sz="1200">
                <a:latin typeface="Trebuchet MS" panose="020B0603020202020204" pitchFamily="34" charset="0"/>
                <a:cs typeface="Trebuchet MS" panose="020B0603020202020204" pitchFamily="34" charset="0"/>
              </a:defRPr>
            </a:lvl2pPr>
            <a:lvl3pPr marL="1080000" indent="-360000">
              <a:spcBef>
                <a:spcPts val="0"/>
              </a:spcBef>
              <a:spcAft>
                <a:spcPts val="600"/>
              </a:spcAft>
              <a:defRPr sz="1200">
                <a:latin typeface="Trebuchet MS" panose="020B0603020202020204" pitchFamily="34" charset="0"/>
                <a:cs typeface="Trebuchet MS" panose="020B0603020202020204" pitchFamily="34" charset="0"/>
              </a:defRPr>
            </a:lvl3pPr>
            <a:lvl4pPr marL="1440000" indent="-360000">
              <a:spcBef>
                <a:spcPts val="0"/>
              </a:spcBef>
              <a:spcAft>
                <a:spcPts val="600"/>
              </a:spcAft>
              <a:buFont typeface="Franklin Gothic Medium" panose="020B0603020102020204" pitchFamily="34" charset="0"/>
              <a:buChar char="–"/>
              <a:defRPr sz="1200">
                <a:latin typeface="Trebuchet MS" panose="020B0603020202020204" pitchFamily="34" charset="0"/>
                <a:cs typeface="Trebuchet MS" panose="020B0603020202020204" pitchFamily="34" charset="0"/>
              </a:defRPr>
            </a:lvl4pPr>
            <a:lvl5pPr marL="1800000" indent="-360000">
              <a:spcBef>
                <a:spcPts val="0"/>
              </a:spcBef>
              <a:spcAft>
                <a:spcPts val="600"/>
              </a:spcAft>
              <a:buFont typeface="Arial"/>
              <a:buChar char="•"/>
              <a:defRPr sz="1200">
                <a:latin typeface="Trebuchet MS" panose="020B0603020202020204" pitchFamily="34" charset="0"/>
                <a:cs typeface="Trebuchet MS" panose="020B0603020202020204" pitchFamily="34" charset="0"/>
              </a:defRPr>
            </a:lvl5pPr>
            <a:lvl6pPr marL="216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6pPr>
            <a:lvl7pPr marL="252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7pPr>
            <a:lvl8pPr marL="2880000" indent="-360000">
              <a:spcBef>
                <a:spcPts val="0"/>
              </a:spcBef>
              <a:spcAft>
                <a:spcPts val="600"/>
              </a:spcAft>
              <a:buFont typeface="Franklin Gothic Medium" panose="020B0603020102020204" pitchFamily="34" charset="0"/>
              <a:buChar char="–"/>
              <a:defRPr sz="1200">
                <a:latin typeface="Trebuchet MS" panose="020B0603020202020204" pitchFamily="34" charset="0"/>
              </a:defRPr>
            </a:lvl8pPr>
            <a:lvl9pPr marL="3240000" indent="-360000">
              <a:spcBef>
                <a:spcPts val="0"/>
              </a:spcBef>
              <a:spcAft>
                <a:spcPts val="600"/>
              </a:spcAft>
              <a:buFont typeface="Franklin Gothic Medium" panose="020B0603020102020204" pitchFamily="34" charset="0"/>
              <a:buChar char="•"/>
              <a:defRPr sz="1200" baseline="0">
                <a:latin typeface="Trebuchet MS" panose="020B0603020202020204" pitchFamily="34" charset="0"/>
              </a:defRPr>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a:p>
            <a:pPr lvl="5"/>
            <a:r>
              <a:rPr lang="es-ES_tradnl" dirty="0" smtClean="0"/>
              <a:t>Sexto nivel</a:t>
            </a:r>
          </a:p>
          <a:p>
            <a:pPr lvl="6"/>
            <a:r>
              <a:rPr lang="es-ES_tradnl" dirty="0" smtClean="0"/>
              <a:t>Séptimo nivel</a:t>
            </a:r>
          </a:p>
          <a:p>
            <a:pPr lvl="7"/>
            <a:r>
              <a:rPr lang="es-ES_tradnl" dirty="0" smtClean="0"/>
              <a:t>Octavo nivel</a:t>
            </a:r>
          </a:p>
          <a:p>
            <a:pPr lvl="8"/>
            <a:r>
              <a:rPr lang="es-ES_tradnl" dirty="0" smtClean="0"/>
              <a:t>Noveno nivel</a:t>
            </a:r>
            <a:endParaRPr lang="es-ES_tradnl" dirty="0"/>
          </a:p>
        </p:txBody>
      </p:sp>
      <p:sp>
        <p:nvSpPr>
          <p:cNvPr id="10" name="Rectangle 2"/>
          <p:cNvSpPr>
            <a:spLocks noGrp="1" noChangeArrowheads="1"/>
          </p:cNvSpPr>
          <p:nvPr>
            <p:ph type="title"/>
          </p:nvPr>
        </p:nvSpPr>
        <p:spPr bwMode="auto">
          <a:xfrm>
            <a:off x="496888" y="188912"/>
            <a:ext cx="7840662" cy="86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Lst>
        </p:spPr>
        <p:txBody>
          <a:bodyPr vert="horz" wrap="square" lIns="91440" tIns="45720" rIns="91440" bIns="45720" numCol="1" anchor="t" anchorCtr="0" compatLnSpc="1">
            <a:prstTxWarp prst="textNoShape">
              <a:avLst/>
            </a:prstTxWarp>
          </a:bodyPr>
          <a:lstStyle>
            <a:lvl1pPr>
              <a:defRPr>
                <a:latin typeface="Trebuchet MS" panose="020B0603020202020204" pitchFamily="34" charset="0"/>
              </a:defRPr>
            </a:lvl1pPr>
          </a:lstStyle>
          <a:p>
            <a:pPr lvl="0"/>
            <a:endParaRPr lang="es-ES_tradnl" dirty="0" smtClean="0"/>
          </a:p>
        </p:txBody>
      </p:sp>
    </p:spTree>
    <p:extLst>
      <p:ext uri="{BB962C8B-B14F-4D97-AF65-F5344CB8AC3E}">
        <p14:creationId xmlns:p14="http://schemas.microsoft.com/office/powerpoint/2010/main" val="8791595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2638" y="4406900"/>
            <a:ext cx="8420100" cy="1362075"/>
          </a:xfrm>
        </p:spPr>
        <p:txBody>
          <a:bodyPr/>
          <a:lstStyle>
            <a:lvl1pPr algn="l">
              <a:lnSpc>
                <a:spcPct val="100000"/>
              </a:lnSpc>
              <a:defRPr lang="es-ES" sz="5000" b="1" kern="1200" cap="none" baseline="0" dirty="0">
                <a:solidFill>
                  <a:srgbClr val="004438"/>
                </a:solidFill>
                <a:latin typeface="Trebuchet MS" panose="020B0603020202020204" pitchFamily="34" charset="0"/>
                <a:ea typeface="ＭＳ Ｐゴシック" pitchFamily="-111" charset="-128"/>
                <a:cs typeface="+mn-cs"/>
              </a:defRPr>
            </a:lvl1pPr>
          </a:lstStyle>
          <a:p>
            <a:r>
              <a:rPr lang="en-US" dirty="0" smtClean="0"/>
              <a:t>Click to edit master title style</a:t>
            </a:r>
            <a:endParaRPr lang="es-ES" dirty="0"/>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atin typeface="Trebuchet MS" panose="020B0603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1650708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dirty="0"/>
          </a:p>
        </p:txBody>
      </p:sp>
      <p:sp>
        <p:nvSpPr>
          <p:cNvPr id="3" name="Content Placeholder 2"/>
          <p:cNvSpPr>
            <a:spLocks noGrp="1"/>
          </p:cNvSpPr>
          <p:nvPr>
            <p:ph sz="half" idx="1" hasCustomPrompt="1"/>
          </p:nvPr>
        </p:nvSpPr>
        <p:spPr>
          <a:xfrm>
            <a:off x="488950" y="1340767"/>
            <a:ext cx="4424363" cy="4824859"/>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
        <p:nvSpPr>
          <p:cNvPr id="8" name="Content Placeholder 2"/>
          <p:cNvSpPr>
            <a:spLocks noGrp="1"/>
          </p:cNvSpPr>
          <p:nvPr>
            <p:ph sz="half" idx="11" hasCustomPrompt="1"/>
          </p:nvPr>
        </p:nvSpPr>
        <p:spPr>
          <a:xfrm>
            <a:off x="5097016" y="1340990"/>
            <a:ext cx="4424363" cy="4824859"/>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Tree>
    <p:extLst>
      <p:ext uri="{BB962C8B-B14F-4D97-AF65-F5344CB8AC3E}">
        <p14:creationId xmlns:p14="http://schemas.microsoft.com/office/powerpoint/2010/main" val="6547794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Content Placeholder 2"/>
          <p:cNvSpPr>
            <a:spLocks noGrp="1"/>
          </p:cNvSpPr>
          <p:nvPr>
            <p:ph sz="half" idx="13" hasCustomPrompt="1"/>
          </p:nvPr>
        </p:nvSpPr>
        <p:spPr>
          <a:xfrm>
            <a:off x="498112" y="1343418"/>
            <a:ext cx="4370772" cy="4749878"/>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
        <p:nvSpPr>
          <p:cNvPr id="11" name="Content Placeholder 2"/>
          <p:cNvSpPr>
            <a:spLocks noGrp="1"/>
          </p:cNvSpPr>
          <p:nvPr>
            <p:ph sz="half" idx="14" hasCustomPrompt="1"/>
          </p:nvPr>
        </p:nvSpPr>
        <p:spPr>
          <a:xfrm>
            <a:off x="5032506" y="1341438"/>
            <a:ext cx="4370772" cy="4749878"/>
          </a:xfrm>
        </p:spPr>
        <p:txBody>
          <a:bodyPr/>
          <a:lstStyle>
            <a:lvl1pPr marL="270000" indent="-270000">
              <a:defRPr sz="1400"/>
            </a:lvl1pPr>
            <a:lvl2pPr marL="540000" indent="-269875">
              <a:defRPr sz="1400"/>
            </a:lvl2pPr>
            <a:lvl3pPr marL="809625" indent="-270000">
              <a:defRPr sz="1400"/>
            </a:lvl3pPr>
            <a:lvl4pPr marL="1080000" indent="-270000">
              <a:defRPr sz="1400"/>
            </a:lvl4pPr>
            <a:lvl5pPr marL="1350000" indent="-271463">
              <a:defRPr sz="1400"/>
            </a:lvl5pPr>
            <a:lvl6pPr marL="1619250" indent="-270000">
              <a:defRPr sz="1400"/>
            </a:lvl6pPr>
            <a:lvl7pPr marL="1890000" indent="-270000">
              <a:defRPr sz="1400"/>
            </a:lvl7pPr>
            <a:lvl8pPr marL="2160000" indent="-270000">
              <a:buFont typeface="Franklin Gothic Medium" panose="020B0603020102020204" pitchFamily="34" charset="0"/>
              <a:buChar char="–"/>
              <a:defRPr sz="1400" baseline="0"/>
            </a:lvl8pPr>
            <a:lvl9pPr marL="2430000" indent="-269875">
              <a:defRPr sz="14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
        <p:nvSpPr>
          <p:cNvPr id="5" name="Title 1"/>
          <p:cNvSpPr>
            <a:spLocks noGrp="1"/>
          </p:cNvSpPr>
          <p:nvPr>
            <p:ph type="title"/>
          </p:nvPr>
        </p:nvSpPr>
        <p:spPr>
          <a:xfrm>
            <a:off x="496888" y="188912"/>
            <a:ext cx="7840662" cy="863823"/>
          </a:xfrm>
        </p:spPr>
        <p:txBody>
          <a:bodyPr/>
          <a:lstStyle/>
          <a:p>
            <a:endParaRPr lang="es-ES" dirty="0"/>
          </a:p>
        </p:txBody>
      </p:sp>
    </p:spTree>
    <p:extLst>
      <p:ext uri="{BB962C8B-B14F-4D97-AF65-F5344CB8AC3E}">
        <p14:creationId xmlns:p14="http://schemas.microsoft.com/office/powerpoint/2010/main" val="11491988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523216"/>
            <a:ext cx="3259138" cy="911884"/>
          </a:xfrm>
        </p:spPr>
        <p:txBody>
          <a:bodyPr anchor="b"/>
          <a:lstStyle>
            <a:lvl1pPr algn="l">
              <a:defRPr sz="1600" b="1"/>
            </a:lvl1pPr>
          </a:lstStyle>
          <a:p>
            <a:r>
              <a:rPr lang="en-US" dirty="0" smtClean="0"/>
              <a:t>Click to edit Master title style</a:t>
            </a:r>
            <a:endParaRPr lang="es-ES" dirty="0"/>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Content Placeholder 2"/>
          <p:cNvSpPr>
            <a:spLocks noGrp="1"/>
          </p:cNvSpPr>
          <p:nvPr>
            <p:ph sz="half" idx="13" hasCustomPrompt="1"/>
          </p:nvPr>
        </p:nvSpPr>
        <p:spPr>
          <a:xfrm>
            <a:off x="3873500" y="1341438"/>
            <a:ext cx="5616004" cy="4823865"/>
          </a:xfrm>
        </p:spPr>
        <p:txBody>
          <a:bodyPr/>
          <a:lstStyle>
            <a:lvl1pPr marL="270000" indent="-270000">
              <a:defRPr sz="1500"/>
            </a:lvl1pPr>
            <a:lvl2pPr marL="540000" indent="-269875">
              <a:defRPr sz="1500"/>
            </a:lvl2pPr>
            <a:lvl3pPr marL="809625" indent="-270000">
              <a:defRPr sz="1500"/>
            </a:lvl3pPr>
            <a:lvl4pPr marL="1080000" indent="-270000">
              <a:defRPr sz="1500"/>
            </a:lvl4pPr>
            <a:lvl5pPr marL="1350000" indent="-271463">
              <a:defRPr sz="1500"/>
            </a:lvl5pPr>
            <a:lvl6pPr marL="1619250" indent="-270000">
              <a:defRPr sz="1500"/>
            </a:lvl6pPr>
            <a:lvl7pPr marL="1890000" indent="-270000">
              <a:defRPr sz="1500"/>
            </a:lvl7pPr>
            <a:lvl8pPr marL="2160000" indent="-270000">
              <a:buFont typeface="Franklin Gothic Medium" panose="020B0603020102020204" pitchFamily="34" charset="0"/>
              <a:buChar char="–"/>
              <a:defRPr sz="1500" baseline="0"/>
            </a:lvl8pPr>
            <a:lvl9pPr marL="2430000" indent="-269875">
              <a:defRPr sz="1500" baseline="0"/>
            </a:lvl9pPr>
          </a:lstStyle>
          <a:p>
            <a:pPr lvl="0"/>
            <a:r>
              <a:rPr lang="en-US" dirty="0" smtClean="0"/>
              <a:t>Primer </a:t>
            </a:r>
            <a:r>
              <a:rPr lang="en-US" dirty="0" err="1" smtClean="0"/>
              <a:t>nivel</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smtClean="0"/>
              <a:t>Quinto </a:t>
            </a:r>
            <a:r>
              <a:rPr lang="en-US" dirty="0" err="1" smtClean="0"/>
              <a:t>nivel</a:t>
            </a:r>
            <a:endParaRPr lang="en-US" dirty="0" smtClean="0"/>
          </a:p>
          <a:p>
            <a:pPr lvl="5"/>
            <a:r>
              <a:rPr lang="es-ES" dirty="0" smtClean="0"/>
              <a:t>Sexto nivel</a:t>
            </a:r>
          </a:p>
          <a:p>
            <a:pPr lvl="6"/>
            <a:r>
              <a:rPr lang="es-ES" dirty="0" smtClean="0"/>
              <a:t>Séptimo nivel</a:t>
            </a:r>
          </a:p>
          <a:p>
            <a:pPr lvl="7"/>
            <a:r>
              <a:rPr lang="es-ES" dirty="0" smtClean="0"/>
              <a:t>Octavo nivel</a:t>
            </a:r>
          </a:p>
          <a:p>
            <a:pPr lvl="8"/>
            <a:r>
              <a:rPr lang="es-ES" dirty="0" smtClean="0"/>
              <a:t>Noveno nivel</a:t>
            </a:r>
          </a:p>
        </p:txBody>
      </p:sp>
    </p:spTree>
    <p:extLst>
      <p:ext uri="{BB962C8B-B14F-4D97-AF65-F5344CB8AC3E}">
        <p14:creationId xmlns:p14="http://schemas.microsoft.com/office/powerpoint/2010/main" val="11943187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s-ES"/>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s-ES"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7933698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Tree>
    <p:extLst>
      <p:ext uri="{BB962C8B-B14F-4D97-AF65-F5344CB8AC3E}">
        <p14:creationId xmlns:p14="http://schemas.microsoft.com/office/powerpoint/2010/main" val="41425511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40588" y="1341438"/>
            <a:ext cx="2249487" cy="4823866"/>
          </a:xfrm>
        </p:spPr>
        <p:txBody>
          <a:bodyPr vert="eaVert"/>
          <a:lstStyle/>
          <a:p>
            <a:r>
              <a:rPr lang="en-US" smtClean="0"/>
              <a:t>Click to edit Master title style</a:t>
            </a:r>
            <a:endParaRPr lang="es-ES"/>
          </a:p>
        </p:txBody>
      </p:sp>
      <p:sp>
        <p:nvSpPr>
          <p:cNvPr id="3" name="Vertical Text Placeholder 2"/>
          <p:cNvSpPr>
            <a:spLocks noGrp="1"/>
          </p:cNvSpPr>
          <p:nvPr>
            <p:ph type="body" orient="vert" idx="1"/>
          </p:nvPr>
        </p:nvSpPr>
        <p:spPr>
          <a:xfrm>
            <a:off x="488950" y="1341438"/>
            <a:ext cx="6599238" cy="4823866"/>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Tree>
    <p:extLst>
      <p:ext uri="{BB962C8B-B14F-4D97-AF65-F5344CB8AC3E}">
        <p14:creationId xmlns:p14="http://schemas.microsoft.com/office/powerpoint/2010/main" val="95011694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ítulo y objetos">
    <p:spTree>
      <p:nvGrpSpPr>
        <p:cNvPr id="1" name=""/>
        <p:cNvGrpSpPr/>
        <p:nvPr/>
      </p:nvGrpSpPr>
      <p:grpSpPr>
        <a:xfrm>
          <a:off x="0" y="0"/>
          <a:ext cx="0" cy="0"/>
          <a:chOff x="0" y="0"/>
          <a:chExt cx="0" cy="0"/>
        </a:xfrm>
      </p:grpSpPr>
      <p:sp>
        <p:nvSpPr>
          <p:cNvPr id="8" name="CuadroTexto 79"/>
          <p:cNvSpPr txBox="1">
            <a:spLocks noChangeArrowheads="1"/>
          </p:cNvSpPr>
          <p:nvPr userDrawn="1"/>
        </p:nvSpPr>
        <p:spPr bwMode="auto">
          <a:xfrm>
            <a:off x="2132013" y="3679825"/>
            <a:ext cx="5641975" cy="461963"/>
          </a:xfrm>
          <a:prstGeom prst="rect">
            <a:avLst/>
          </a:prstGeom>
          <a:noFill/>
          <a:ln>
            <a:noFill/>
          </a:ln>
          <a:extLst/>
        </p:spPr>
        <p:txBody>
          <a:bodyPr anchor="ctr">
            <a:spAutoFit/>
          </a:bodyPr>
          <a:lstStyle>
            <a:lvl1pPr eaLnBrk="0" hangingPunct="0">
              <a:defRPr sz="2400">
                <a:solidFill>
                  <a:schemeClr val="tx1"/>
                </a:solidFill>
                <a:latin typeface="Arial" charset="0"/>
                <a:ea typeface="ＭＳ Ｐゴシック" pitchFamily="4" charset="-128"/>
              </a:defRPr>
            </a:lvl1pPr>
            <a:lvl2pPr marL="37931725" indent="-37474525" eaLnBrk="0" hangingPunct="0">
              <a:defRPr sz="2400">
                <a:solidFill>
                  <a:schemeClr val="tx1"/>
                </a:solidFill>
                <a:latin typeface="Arial" charset="0"/>
                <a:ea typeface="ＭＳ Ｐゴシック" pitchFamily="4" charset="-128"/>
              </a:defRPr>
            </a:lvl2pPr>
            <a:lvl3pPr eaLnBrk="0" hangingPunct="0">
              <a:defRPr sz="2400">
                <a:solidFill>
                  <a:schemeClr val="tx1"/>
                </a:solidFill>
                <a:latin typeface="Arial" charset="0"/>
                <a:ea typeface="ＭＳ Ｐゴシック" pitchFamily="4" charset="-128"/>
              </a:defRPr>
            </a:lvl3pPr>
            <a:lvl4pPr eaLnBrk="0" hangingPunct="0">
              <a:defRPr sz="2400">
                <a:solidFill>
                  <a:schemeClr val="tx1"/>
                </a:solidFill>
                <a:latin typeface="Arial" charset="0"/>
                <a:ea typeface="ＭＳ Ｐゴシック" pitchFamily="4" charset="-128"/>
              </a:defRPr>
            </a:lvl4pPr>
            <a:lvl5pPr eaLnBrk="0" hangingPunct="0">
              <a:defRPr sz="2400">
                <a:solidFill>
                  <a:schemeClr val="tx1"/>
                </a:solidFill>
                <a:latin typeface="Arial" charset="0"/>
                <a:ea typeface="ＭＳ Ｐゴシック" pitchFamily="4" charset="-128"/>
              </a:defRPr>
            </a:lvl5pPr>
            <a:lvl6pPr marL="457200" eaLnBrk="0" fontAlgn="base" hangingPunct="0">
              <a:spcBef>
                <a:spcPct val="0"/>
              </a:spcBef>
              <a:spcAft>
                <a:spcPct val="0"/>
              </a:spcAft>
              <a:defRPr sz="2400">
                <a:solidFill>
                  <a:schemeClr val="tx1"/>
                </a:solidFill>
                <a:latin typeface="Arial" charset="0"/>
                <a:ea typeface="ＭＳ Ｐゴシック" pitchFamily="4" charset="-128"/>
              </a:defRPr>
            </a:lvl6pPr>
            <a:lvl7pPr marL="914400" eaLnBrk="0" fontAlgn="base" hangingPunct="0">
              <a:spcBef>
                <a:spcPct val="0"/>
              </a:spcBef>
              <a:spcAft>
                <a:spcPct val="0"/>
              </a:spcAft>
              <a:defRPr sz="2400">
                <a:solidFill>
                  <a:schemeClr val="tx1"/>
                </a:solidFill>
                <a:latin typeface="Arial" charset="0"/>
                <a:ea typeface="ＭＳ Ｐゴシック" pitchFamily="4" charset="-128"/>
              </a:defRPr>
            </a:lvl7pPr>
            <a:lvl8pPr marL="1371600" eaLnBrk="0" fontAlgn="base" hangingPunct="0">
              <a:spcBef>
                <a:spcPct val="0"/>
              </a:spcBef>
              <a:spcAft>
                <a:spcPct val="0"/>
              </a:spcAft>
              <a:defRPr sz="2400">
                <a:solidFill>
                  <a:schemeClr val="tx1"/>
                </a:solidFill>
                <a:latin typeface="Arial" charset="0"/>
                <a:ea typeface="ＭＳ Ｐゴシック" pitchFamily="4" charset="-128"/>
              </a:defRPr>
            </a:lvl8pPr>
            <a:lvl9pPr marL="1828800" eaLnBrk="0" fontAlgn="base" hangingPunct="0">
              <a:spcBef>
                <a:spcPct val="0"/>
              </a:spcBef>
              <a:spcAft>
                <a:spcPct val="0"/>
              </a:spcAft>
              <a:defRPr sz="2400">
                <a:solidFill>
                  <a:schemeClr val="tx1"/>
                </a:solidFill>
                <a:latin typeface="Arial" charset="0"/>
                <a:ea typeface="ＭＳ Ｐゴシック" pitchFamily="4" charset="-128"/>
              </a:defRPr>
            </a:lvl9pPr>
          </a:lstStyle>
          <a:p>
            <a:pPr algn="ctr" eaLnBrk="1" hangingPunct="1">
              <a:defRPr/>
            </a:pPr>
            <a:r>
              <a:rPr lang="es-ES_tradnl" altLang="es-ES_tradnl" b="1" dirty="0" smtClean="0">
                <a:solidFill>
                  <a:srgbClr val="0A342A"/>
                </a:solidFill>
                <a:latin typeface="Trebuchet MS" panose="020B0603020202020204" pitchFamily="34" charset="0"/>
              </a:rPr>
              <a:t>www.garrigues.com</a:t>
            </a:r>
          </a:p>
        </p:txBody>
      </p:sp>
      <p:pic>
        <p:nvPicPr>
          <p:cNvPr id="9" name="GARRIGUES_LOGO.jpg" descr="/Volumes/MAC PRO/TRABAJOS 2015/TRABAJOS EN CURSO/JOSE LUIS/Logos Garrigues/GARRIGUES_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16075" y="2708920"/>
            <a:ext cx="66738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3049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88950" y="1340769"/>
            <a:ext cx="9001125"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4E23"/>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p>
          <a:p>
            <a:pPr lvl="5"/>
            <a:r>
              <a:rPr lang="es-ES_tradnl" dirty="0" smtClean="0"/>
              <a:t>Sexto nivel</a:t>
            </a:r>
          </a:p>
          <a:p>
            <a:pPr lvl="6"/>
            <a:r>
              <a:rPr lang="es-ES_tradnl" dirty="0" smtClean="0"/>
              <a:t>Séptimo nivel</a:t>
            </a:r>
          </a:p>
          <a:p>
            <a:pPr lvl="7"/>
            <a:r>
              <a:rPr lang="es-ES_tradnl" dirty="0" smtClean="0"/>
              <a:t>Octavo nivel</a:t>
            </a:r>
          </a:p>
          <a:p>
            <a:pPr lvl="8"/>
            <a:r>
              <a:rPr lang="es-ES_tradnl" dirty="0" smtClean="0"/>
              <a:t>Noveno nivel</a:t>
            </a:r>
          </a:p>
        </p:txBody>
      </p:sp>
      <p:sp>
        <p:nvSpPr>
          <p:cNvPr id="1026" name="Rectangle 2"/>
          <p:cNvSpPr>
            <a:spLocks noGrp="1" noChangeArrowheads="1"/>
          </p:cNvSpPr>
          <p:nvPr>
            <p:ph type="title"/>
          </p:nvPr>
        </p:nvSpPr>
        <p:spPr bwMode="auto">
          <a:xfrm>
            <a:off x="496888" y="188912"/>
            <a:ext cx="7840662" cy="575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s-ES_tradnl" dirty="0" smtClean="0"/>
          </a:p>
        </p:txBody>
      </p:sp>
      <p:sp>
        <p:nvSpPr>
          <p:cNvPr id="1048" name="Text Box 24"/>
          <p:cNvSpPr txBox="1">
            <a:spLocks noChangeArrowheads="1"/>
          </p:cNvSpPr>
          <p:nvPr/>
        </p:nvSpPr>
        <p:spPr bwMode="auto">
          <a:xfrm>
            <a:off x="416496" y="6525344"/>
            <a:ext cx="3417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D3E72E2F-5409-4696-BBA4-C2FB9495D248}" type="slidenum">
              <a:rPr lang="es-ES_tradnl" sz="1000">
                <a:solidFill>
                  <a:schemeClr val="tx1"/>
                </a:solidFill>
                <a:latin typeface="Trebuchet MS" panose="020B0603020202020204" pitchFamily="34" charset="0"/>
              </a:rPr>
              <a:pPr/>
              <a:t>‹#›</a:t>
            </a:fld>
            <a:endParaRPr lang="es-ES_tradnl" sz="1000" dirty="0">
              <a:solidFill>
                <a:schemeClr val="tx1"/>
              </a:solidFill>
              <a:latin typeface="Trebuchet MS" panose="020B0603020202020204" pitchFamily="34" charset="0"/>
            </a:endParaRPr>
          </a:p>
        </p:txBody>
      </p:sp>
      <p:pic>
        <p:nvPicPr>
          <p:cNvPr id="7" name="Imagen 15" descr="GARRIGUES_LOGO.png"/>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689304" y="6475216"/>
            <a:ext cx="2131471" cy="26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5" r:id="rId4"/>
    <p:sldLayoutId id="2147483666" r:id="rId5"/>
    <p:sldLayoutId id="2147483651" r:id="rId6"/>
    <p:sldLayoutId id="2147483652" r:id="rId7"/>
    <p:sldLayoutId id="2147483653" r:id="rId8"/>
    <p:sldLayoutId id="2147483656" r:id="rId9"/>
    <p:sldLayoutId id="2147483657" r:id="rId10"/>
    <p:sldLayoutId id="2147483658" r:id="rId11"/>
    <p:sldLayoutId id="2147483659" r:id="rId12"/>
    <p:sldLayoutId id="2147483667" r:id="rId13"/>
  </p:sldLayoutIdLst>
  <p:timing>
    <p:tnLst>
      <p:par>
        <p:cTn id="1" dur="indefinite" restart="never" nodeType="tmRoot"/>
      </p:par>
    </p:tnLst>
  </p:timing>
  <p:txStyles>
    <p:titleStyle>
      <a:lvl1pPr algn="l" rtl="0" eaLnBrk="1" fontAlgn="base" hangingPunct="1">
        <a:lnSpc>
          <a:spcPts val="2500"/>
        </a:lnSpc>
        <a:spcBef>
          <a:spcPct val="0"/>
        </a:spcBef>
        <a:spcAft>
          <a:spcPct val="0"/>
        </a:spcAft>
        <a:defRPr sz="2400" b="1" cap="none" baseline="0">
          <a:solidFill>
            <a:schemeClr val="tx1"/>
          </a:solidFill>
          <a:latin typeface="Trebuchet MS" panose="020B0603020202020204" pitchFamily="34" charset="0"/>
          <a:ea typeface="+mj-ea"/>
          <a:cs typeface="+mj-cs"/>
        </a:defRPr>
      </a:lvl1pPr>
      <a:lvl2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2pPr>
      <a:lvl3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3pPr>
      <a:lvl4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4pPr>
      <a:lvl5pPr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5pPr>
      <a:lvl6pPr marL="4572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6pPr>
      <a:lvl7pPr marL="9144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7pPr>
      <a:lvl8pPr marL="13716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8pPr>
      <a:lvl9pPr marL="1828800" algn="l" rtl="0" eaLnBrk="1" fontAlgn="base" hangingPunct="1">
        <a:lnSpc>
          <a:spcPct val="90000"/>
        </a:lnSpc>
        <a:spcBef>
          <a:spcPct val="0"/>
        </a:spcBef>
        <a:spcAft>
          <a:spcPct val="0"/>
        </a:spcAft>
        <a:defRPr sz="2000" b="1">
          <a:solidFill>
            <a:srgbClr val="004E23"/>
          </a:solidFill>
          <a:latin typeface="Times New Roman" pitchFamily="18" charset="0"/>
          <a:ea typeface="ＭＳ Ｐゴシック" charset="-128"/>
        </a:defRPr>
      </a:lvl9pPr>
    </p:titleStyle>
    <p:bodyStyle>
      <a:lvl1pPr marL="360000" indent="-360000" algn="just" rtl="0" eaLnBrk="1" fontAlgn="base" hangingPunct="1">
        <a:spcBef>
          <a:spcPts val="0"/>
        </a:spcBef>
        <a:spcAft>
          <a:spcPts val="600"/>
        </a:spcAft>
        <a:buClrTx/>
        <a:buSzPct val="100000"/>
        <a:buFont typeface="Franklin Gothic Medium" panose="020B0603020102020204" pitchFamily="34" charset="0"/>
        <a:buChar char="•"/>
        <a:defRPr b="0">
          <a:solidFill>
            <a:schemeClr val="tx1"/>
          </a:solidFill>
          <a:latin typeface="Trebuchet MS" panose="020B0603020202020204" pitchFamily="34" charset="0"/>
          <a:ea typeface="+mn-ea"/>
          <a:cs typeface="+mn-cs"/>
        </a:defRPr>
      </a:lvl1pPr>
      <a:lvl2pPr marL="720000" indent="-360000" algn="just" rtl="0" eaLnBrk="1" fontAlgn="base" hangingPunct="1">
        <a:spcBef>
          <a:spcPts val="0"/>
        </a:spcBef>
        <a:spcAft>
          <a:spcPts val="600"/>
        </a:spcAft>
        <a:buClrTx/>
        <a:buSzPct val="100000"/>
        <a:buFont typeface="Franklin Gothic Medium" panose="020B0603020102020204" pitchFamily="34" charset="0"/>
        <a:buChar char="–"/>
        <a:tabLst/>
        <a:defRPr b="0">
          <a:solidFill>
            <a:schemeClr val="tx1"/>
          </a:solidFill>
          <a:latin typeface="Trebuchet MS" panose="020B0603020202020204" pitchFamily="34" charset="0"/>
          <a:ea typeface="+mn-ea"/>
        </a:defRPr>
      </a:lvl2pPr>
      <a:lvl3pPr marL="1080000" indent="-358775" algn="just" rtl="0" eaLnBrk="1" fontAlgn="base" hangingPunct="1">
        <a:spcBef>
          <a:spcPts val="0"/>
        </a:spcBef>
        <a:spcAft>
          <a:spcPts val="600"/>
        </a:spcAft>
        <a:buClrTx/>
        <a:buSzPct val="100000"/>
        <a:buFont typeface="Franklin Gothic Medium" panose="020B0603020102020204" pitchFamily="34" charset="0"/>
        <a:buChar char="•"/>
        <a:defRPr sz="1600" b="0">
          <a:solidFill>
            <a:schemeClr val="tx1"/>
          </a:solidFill>
          <a:latin typeface="Trebuchet MS" panose="020B0603020202020204" pitchFamily="34" charset="0"/>
          <a:ea typeface="+mn-ea"/>
        </a:defRPr>
      </a:lvl3pPr>
      <a:lvl4pPr marL="1440000" indent="-360000" algn="just" rtl="0" eaLnBrk="1" fontAlgn="base" hangingPunct="1">
        <a:spcBef>
          <a:spcPts val="0"/>
        </a:spcBef>
        <a:spcAft>
          <a:spcPts val="600"/>
        </a:spcAft>
        <a:buClrTx/>
        <a:buSzPct val="100000"/>
        <a:buFont typeface="Franklin Gothic Medium" panose="020B0603020102020204" pitchFamily="34" charset="0"/>
        <a:buChar char="–"/>
        <a:defRPr sz="1600" b="0">
          <a:solidFill>
            <a:schemeClr val="tx1"/>
          </a:solidFill>
          <a:latin typeface="Trebuchet MS" panose="020B0603020202020204" pitchFamily="34" charset="0"/>
          <a:ea typeface="+mn-ea"/>
        </a:defRPr>
      </a:lvl4pPr>
      <a:lvl5pPr marL="1800000" indent="-360000" algn="just" rtl="0" eaLnBrk="1" fontAlgn="base" hangingPunct="1">
        <a:spcBef>
          <a:spcPts val="0"/>
        </a:spcBef>
        <a:spcAft>
          <a:spcPts val="600"/>
        </a:spcAft>
        <a:buClrTx/>
        <a:buSzPct val="100000"/>
        <a:buFont typeface="Franklin Gothic Medium" panose="020B0603020102020204" pitchFamily="34" charset="0"/>
        <a:buChar char="•"/>
        <a:defRPr sz="1400" b="0">
          <a:solidFill>
            <a:schemeClr val="tx1"/>
          </a:solidFill>
          <a:latin typeface="Trebuchet MS" panose="020B0603020202020204" pitchFamily="34" charset="0"/>
          <a:ea typeface="+mn-ea"/>
        </a:defRPr>
      </a:lvl5pPr>
      <a:lvl6pPr marL="2160000" indent="-360000" algn="just" rtl="0" eaLnBrk="1" fontAlgn="base" hangingPunct="1">
        <a:spcBef>
          <a:spcPts val="0"/>
        </a:spcBef>
        <a:spcAft>
          <a:spcPts val="600"/>
        </a:spcAft>
        <a:buClrTx/>
        <a:buSzPct val="100000"/>
        <a:buFont typeface="Franklin Gothic Medium" panose="020B0603020102020204" pitchFamily="34" charset="0"/>
        <a:buChar char="–"/>
        <a:defRPr sz="1400" b="0">
          <a:solidFill>
            <a:schemeClr val="tx1"/>
          </a:solidFill>
          <a:latin typeface="Trebuchet MS" panose="020B0603020202020204" pitchFamily="34" charset="0"/>
          <a:ea typeface="+mn-ea"/>
        </a:defRPr>
      </a:lvl6pPr>
      <a:lvl7pPr marL="2520000" indent="-360000" algn="just" rtl="0" eaLnBrk="1" fontAlgn="base" hangingPunct="1">
        <a:spcBef>
          <a:spcPts val="0"/>
        </a:spcBef>
        <a:spcAft>
          <a:spcPts val="600"/>
        </a:spcAft>
        <a:buClrTx/>
        <a:buSzPct val="100000"/>
        <a:buFont typeface="Franklin Gothic Medium" panose="020B0603020102020204" pitchFamily="34" charset="0"/>
        <a:buChar char="•"/>
        <a:defRPr sz="1200" b="0">
          <a:solidFill>
            <a:schemeClr val="tx1"/>
          </a:solidFill>
          <a:latin typeface="Trebuchet MS" panose="020B0603020202020204" pitchFamily="34" charset="0"/>
          <a:ea typeface="+mn-ea"/>
        </a:defRPr>
      </a:lvl7pPr>
      <a:lvl8pPr marL="2880000" indent="-360000" algn="just" rtl="0" eaLnBrk="1" fontAlgn="base" hangingPunct="1">
        <a:spcBef>
          <a:spcPts val="0"/>
        </a:spcBef>
        <a:spcAft>
          <a:spcPts val="600"/>
        </a:spcAft>
        <a:buClrTx/>
        <a:buSzPct val="100000"/>
        <a:buFont typeface="Franklin Gothic Medium" panose="020B0603020102020204" pitchFamily="34" charset="0"/>
        <a:buChar char="–"/>
        <a:defRPr sz="1200" b="0">
          <a:solidFill>
            <a:schemeClr val="tx1"/>
          </a:solidFill>
          <a:latin typeface="Trebuchet MS" panose="020B0603020202020204" pitchFamily="34" charset="0"/>
          <a:ea typeface="+mn-ea"/>
        </a:defRPr>
      </a:lvl8pPr>
      <a:lvl9pPr marL="3240000" indent="-360000" algn="just" rtl="0" eaLnBrk="1" fontAlgn="base" hangingPunct="1">
        <a:spcBef>
          <a:spcPts val="0"/>
        </a:spcBef>
        <a:spcAft>
          <a:spcPts val="600"/>
        </a:spcAft>
        <a:buClrTx/>
        <a:buSzPct val="100000"/>
        <a:buFont typeface="Franklin Gothic Medium" panose="020B0603020102020204" pitchFamily="34" charset="0"/>
        <a:buChar char="•"/>
        <a:defRPr sz="1200" b="0">
          <a:solidFill>
            <a:schemeClr val="tx1"/>
          </a:solidFill>
          <a:latin typeface="Trebuchet MS" panose="020B0603020202020204" pitchFamily="34" charset="0"/>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3916" y="5325839"/>
            <a:ext cx="3611612" cy="479425"/>
          </a:xfrm>
        </p:spPr>
        <p:txBody>
          <a:bodyPr/>
          <a:lstStyle/>
          <a:p>
            <a:r>
              <a:rPr lang="en-US" b="1" dirty="0"/>
              <a:t>Alfonso Lamadrid</a:t>
            </a:r>
          </a:p>
          <a:p>
            <a:r>
              <a:rPr lang="en-US" dirty="0" smtClean="0"/>
              <a:t>ERA </a:t>
            </a:r>
            <a:r>
              <a:rPr lang="en-US" dirty="0"/>
              <a:t>Annual Conference on European State Aid Law </a:t>
            </a:r>
            <a:r>
              <a:rPr lang="en-US" dirty="0" smtClean="0"/>
              <a:t>2017</a:t>
            </a:r>
            <a:br>
              <a:rPr lang="en-US" dirty="0" smtClean="0"/>
            </a:br>
            <a:r>
              <a:rPr lang="en-US" dirty="0" smtClean="0"/>
              <a:t>Trier</a:t>
            </a:r>
            <a:r>
              <a:rPr lang="en-US" dirty="0"/>
              <a:t>, 10 November 2017</a:t>
            </a:r>
            <a:endParaRPr lang="en-GB" dirty="0"/>
          </a:p>
        </p:txBody>
      </p:sp>
      <p:sp>
        <p:nvSpPr>
          <p:cNvPr id="2" name="Title 1"/>
          <p:cNvSpPr>
            <a:spLocks noGrp="1"/>
          </p:cNvSpPr>
          <p:nvPr>
            <p:ph type="ctrTitle"/>
          </p:nvPr>
        </p:nvSpPr>
        <p:spPr/>
        <p:txBody>
          <a:bodyPr/>
          <a:lstStyle/>
          <a:p>
            <a:r>
              <a:rPr lang="en-US" dirty="0"/>
              <a:t>Recent case law on </a:t>
            </a:r>
            <a:r>
              <a:rPr lang="en-US" dirty="0" smtClean="0"/>
              <a:t>SGEI</a:t>
            </a:r>
            <a:r>
              <a:rPr lang="en-US" dirty="0"/>
              <a:t/>
            </a:r>
            <a:br>
              <a:rPr lang="en-US" dirty="0"/>
            </a:br>
            <a:r>
              <a:rPr lang="en-US" sz="4000" b="0" dirty="0" smtClean="0"/>
              <a:t>The </a:t>
            </a:r>
            <a:r>
              <a:rPr lang="en-US" sz="4000" b="0" dirty="0"/>
              <a:t>Spanish DTT cases and the first </a:t>
            </a:r>
            <a:r>
              <a:rPr lang="en-US" sz="4000" b="0" dirty="0" err="1"/>
              <a:t>Altmark</a:t>
            </a:r>
            <a:r>
              <a:rPr lang="en-US" sz="4000" b="0" dirty="0"/>
              <a:t> </a:t>
            </a:r>
            <a:r>
              <a:rPr lang="en-US" sz="4000" b="0" dirty="0" smtClean="0"/>
              <a:t>condition</a:t>
            </a:r>
            <a:endParaRPr lang="es-ES_tradnl" sz="4000" b="0" noProof="0" dirty="0"/>
          </a:p>
        </p:txBody>
      </p:sp>
    </p:spTree>
    <p:extLst>
      <p:ext uri="{BB962C8B-B14F-4D97-AF65-F5344CB8AC3E}">
        <p14:creationId xmlns:p14="http://schemas.microsoft.com/office/powerpoint/2010/main" val="2835514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95300" y="1341438"/>
            <a:ext cx="8915400" cy="4895873"/>
          </a:xfrm>
        </p:spPr>
        <p:txBody>
          <a:bodyPr/>
          <a:lstStyle/>
          <a:p>
            <a:endParaRPr lang="es-ES" sz="2400" b="1" dirty="0" smtClean="0"/>
          </a:p>
          <a:p>
            <a:endParaRPr lang="es-ES" sz="2400" b="1" dirty="0" smtClean="0"/>
          </a:p>
          <a:p>
            <a:r>
              <a:rPr lang="es-ES" sz="2400" b="1" dirty="0" smtClean="0"/>
              <a:t>UNLIKE MY TYPICAL PRESENTATIONS, THIS ONE FEATURES LOTS OF TEXT.</a:t>
            </a:r>
          </a:p>
          <a:p>
            <a:pPr marL="0" indent="0">
              <a:buNone/>
            </a:pPr>
            <a:endParaRPr lang="es-ES" sz="2400" b="1" dirty="0" smtClean="0"/>
          </a:p>
          <a:p>
            <a:r>
              <a:rPr lang="es-ES" sz="2400" b="1" dirty="0" smtClean="0"/>
              <a:t>THIS IS FOR YOU TO VERIFY I AM NOT MAKING IT UP, BUT RATHER DISCUSSING WHAT DECISIONS, JUDGMENTS AND OPINION ACTUALLY SAY.</a:t>
            </a:r>
            <a:endParaRPr lang="es-ES" sz="2400" b="1" dirty="0" smtClean="0"/>
          </a:p>
          <a:p>
            <a:pPr marL="0" lvl="0" indent="0">
              <a:buNone/>
            </a:pPr>
            <a:endParaRPr lang="es-ES" sz="2400" b="1" dirty="0"/>
          </a:p>
          <a:p>
            <a:pPr marL="0" lvl="0" indent="0">
              <a:buNone/>
            </a:pPr>
            <a:endParaRPr lang="en-US" sz="2400" dirty="0" smtClean="0"/>
          </a:p>
        </p:txBody>
      </p:sp>
      <p:sp>
        <p:nvSpPr>
          <p:cNvPr id="3" name="Title 2"/>
          <p:cNvSpPr>
            <a:spLocks noGrp="1"/>
          </p:cNvSpPr>
          <p:nvPr>
            <p:ph type="title"/>
          </p:nvPr>
        </p:nvSpPr>
        <p:spPr/>
        <p:txBody>
          <a:bodyPr/>
          <a:lstStyle/>
          <a:p>
            <a:pPr lvl="0" algn="ctr"/>
            <a:r>
              <a:rPr lang="en-US" dirty="0" smtClean="0"/>
              <a:t>CAUTIONARY NOTE</a:t>
            </a:r>
            <a:endParaRPr lang="es-ES" dirty="0"/>
          </a:p>
        </p:txBody>
      </p:sp>
    </p:spTree>
    <p:extLst>
      <p:ext uri="{BB962C8B-B14F-4D97-AF65-F5344CB8AC3E}">
        <p14:creationId xmlns:p14="http://schemas.microsoft.com/office/powerpoint/2010/main" val="37215006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95300" y="1341438"/>
            <a:ext cx="8915400" cy="4895873"/>
          </a:xfrm>
        </p:spPr>
        <p:txBody>
          <a:bodyPr/>
          <a:lstStyle/>
          <a:p>
            <a:pPr lvl="0"/>
            <a:r>
              <a:rPr lang="en-US" sz="2400" b="1" dirty="0" smtClean="0"/>
              <a:t>First </a:t>
            </a:r>
            <a:r>
              <a:rPr lang="en-US" sz="2400" b="1" i="1" dirty="0" err="1" smtClean="0"/>
              <a:t>Altmark</a:t>
            </a:r>
            <a:r>
              <a:rPr lang="en-US" sz="2400" b="1" dirty="0" smtClean="0"/>
              <a:t> condition</a:t>
            </a:r>
            <a:r>
              <a:rPr lang="en-US" sz="2400" dirty="0" smtClean="0"/>
              <a:t>: “The recipient undertaking must actually have public service obligations to discharge, and those obligations must have been clearly defined” (</a:t>
            </a:r>
            <a:r>
              <a:rPr lang="en-US" sz="2400" dirty="0" err="1" smtClean="0"/>
              <a:t>Altmark</a:t>
            </a:r>
            <a:r>
              <a:rPr lang="en-US" sz="2400" dirty="0" smtClean="0"/>
              <a:t>, 89</a:t>
            </a:r>
            <a:r>
              <a:rPr lang="en-US" sz="2400" dirty="0" smtClean="0"/>
              <a:t>)</a:t>
            </a:r>
            <a:endParaRPr lang="en-US" sz="2400" dirty="0" smtClean="0"/>
          </a:p>
          <a:p>
            <a:pPr lvl="0"/>
            <a:r>
              <a:rPr lang="en-US" sz="2400" b="1" dirty="0" smtClean="0"/>
              <a:t>Protocol 26 to the </a:t>
            </a:r>
            <a:r>
              <a:rPr lang="en-US" sz="2400" b="1" dirty="0" smtClean="0"/>
              <a:t>Treaties: </a:t>
            </a:r>
            <a:r>
              <a:rPr lang="en-US" sz="2400" dirty="0" smtClean="0"/>
              <a:t>“essential role and the wide discretion of national, regional and local authorities in providing, commissioning and </a:t>
            </a:r>
            <a:r>
              <a:rPr lang="en-US" sz="2400" dirty="0" err="1" smtClean="0"/>
              <a:t>organising</a:t>
            </a:r>
            <a:r>
              <a:rPr lang="en-US" sz="2400" dirty="0" smtClean="0"/>
              <a:t> services of general economic interest as closely as possible to the needs of the users</a:t>
            </a:r>
            <a:r>
              <a:rPr lang="en-US" sz="2400" dirty="0" smtClean="0"/>
              <a:t>”</a:t>
            </a:r>
          </a:p>
          <a:p>
            <a:pPr algn="l">
              <a:spcBef>
                <a:spcPts val="600"/>
              </a:spcBef>
              <a:spcAft>
                <a:spcPts val="0"/>
              </a:spcAft>
            </a:pPr>
            <a:r>
              <a:rPr lang="en-US" sz="2400" b="1" kern="1200" dirty="0" smtClean="0">
                <a:latin typeface="TheSansCorrespondence"/>
                <a:cs typeface="+mn-cs"/>
              </a:rPr>
              <a:t>P.J.L </a:t>
            </a:r>
            <a:r>
              <a:rPr lang="en-US" sz="2400" b="1" kern="1200" dirty="0">
                <a:latin typeface="TheSansCorrespondence"/>
                <a:cs typeface="+mn-cs"/>
              </a:rPr>
              <a:t>presentation from 2’ </a:t>
            </a:r>
            <a:r>
              <a:rPr lang="en-US" sz="2400" b="1" kern="1200" dirty="0" smtClean="0">
                <a:latin typeface="TheSansCorrespondence"/>
                <a:cs typeface="+mn-cs"/>
              </a:rPr>
              <a:t>ago: </a:t>
            </a:r>
            <a:r>
              <a:rPr lang="en-US" sz="2400" kern="1200" dirty="0" smtClean="0">
                <a:latin typeface="TheSansCorrespondence"/>
                <a:cs typeface="+mn-cs"/>
              </a:rPr>
              <a:t>“</a:t>
            </a:r>
            <a:r>
              <a:rPr lang="en-GB" sz="2400" kern="1200" dirty="0">
                <a:latin typeface="TheSansCorrespondence"/>
                <a:cs typeface="+mn-cs"/>
              </a:rPr>
              <a:t>MS discretion in defining SGEI/PSO extends to (</a:t>
            </a:r>
            <a:r>
              <a:rPr lang="en-GB" sz="2400" kern="1200" dirty="0" err="1">
                <a:latin typeface="TheSansCorrespondence"/>
                <a:cs typeface="+mn-cs"/>
              </a:rPr>
              <a:t>i</a:t>
            </a:r>
            <a:r>
              <a:rPr lang="en-GB" sz="2400" kern="1200" dirty="0">
                <a:latin typeface="TheSansCorrespondence"/>
                <a:cs typeface="+mn-cs"/>
              </a:rPr>
              <a:t>) which failure to remedy; (ii) extent to which it should be remedied and (iii) how to remedy it</a:t>
            </a:r>
            <a:r>
              <a:rPr lang="en-GB" sz="2400" kern="1200" dirty="0" smtClean="0">
                <a:latin typeface="TheSansCorrespondence"/>
                <a:cs typeface="+mn-cs"/>
              </a:rPr>
              <a:t>”</a:t>
            </a:r>
            <a:endParaRPr lang="en-US" sz="2400" dirty="0" smtClean="0"/>
          </a:p>
        </p:txBody>
      </p:sp>
      <p:sp>
        <p:nvSpPr>
          <p:cNvPr id="3" name="Title 2"/>
          <p:cNvSpPr>
            <a:spLocks noGrp="1"/>
          </p:cNvSpPr>
          <p:nvPr>
            <p:ph type="title"/>
          </p:nvPr>
        </p:nvSpPr>
        <p:spPr/>
        <p:txBody>
          <a:bodyPr/>
          <a:lstStyle/>
          <a:p>
            <a:pPr lvl="0"/>
            <a:r>
              <a:rPr lang="en-US" dirty="0" smtClean="0"/>
              <a:t>The Theory (I)</a:t>
            </a:r>
            <a:endParaRPr lang="es-ES" dirty="0"/>
          </a:p>
        </p:txBody>
      </p:sp>
    </p:spTree>
    <p:extLst>
      <p:ext uri="{BB962C8B-B14F-4D97-AF65-F5344CB8AC3E}">
        <p14:creationId xmlns:p14="http://schemas.microsoft.com/office/powerpoint/2010/main" val="766810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chor="b"/>
          <a:lstStyle/>
          <a:p>
            <a:pPr lvl="0"/>
            <a:r>
              <a:rPr lang="en-US" sz="2000" dirty="0" smtClean="0"/>
              <a:t>“</a:t>
            </a:r>
            <a:r>
              <a:rPr lang="en-US" sz="2000" i="1" dirty="0" smtClean="0"/>
              <a:t>Member States have wide discretion to define what they regard as an SGEI and, consequently, the definition of such services by a Member State can be questioned by the Commission only in the event of manifest error</a:t>
            </a:r>
            <a:r>
              <a:rPr lang="en-US" sz="2000" dirty="0" smtClean="0"/>
              <a:t>” </a:t>
            </a:r>
          </a:p>
          <a:p>
            <a:pPr lvl="0"/>
            <a:endParaRPr lang="en-US" sz="2000" dirty="0" smtClean="0"/>
          </a:p>
          <a:p>
            <a:pPr lvl="0"/>
            <a:r>
              <a:rPr lang="en-US" sz="2000" dirty="0" smtClean="0"/>
              <a:t>“</a:t>
            </a:r>
            <a:r>
              <a:rPr lang="en-US" sz="2000" i="1" dirty="0" smtClean="0"/>
              <a:t>In order to be classified as an SGEI, the service in question must be of a general economic interest exhibiting special characteristics by comparison with the general economic interest of other economic activities</a:t>
            </a:r>
            <a:r>
              <a:rPr lang="en-US" sz="2000" dirty="0" smtClean="0"/>
              <a:t>” </a:t>
            </a:r>
          </a:p>
          <a:p>
            <a:pPr lvl="0"/>
            <a:endParaRPr lang="en-US" sz="2000" dirty="0" smtClean="0"/>
          </a:p>
          <a:p>
            <a:pPr lvl="0"/>
            <a:r>
              <a:rPr lang="en-US" sz="2000" dirty="0" smtClean="0"/>
              <a:t>“</a:t>
            </a:r>
            <a:r>
              <a:rPr lang="en-US" sz="2000" i="1" dirty="0" smtClean="0"/>
              <a:t>The scope of the GC’s review of the Commission’s assessments (…) must nevertheless ensure respect for certain minimum criteria relating, inter alia, to the presence of an act of the public authority entrusting the operators in question with an SGEI mission, and to the universal and compulsory nature of that mission</a:t>
            </a:r>
            <a:r>
              <a:rPr lang="en-US" sz="2000" dirty="0" smtClean="0"/>
              <a:t>”</a:t>
            </a:r>
          </a:p>
        </p:txBody>
      </p:sp>
      <p:sp>
        <p:nvSpPr>
          <p:cNvPr id="3" name="Title 2"/>
          <p:cNvSpPr>
            <a:spLocks noGrp="1"/>
          </p:cNvSpPr>
          <p:nvPr>
            <p:ph type="title"/>
          </p:nvPr>
        </p:nvSpPr>
        <p:spPr/>
        <p:txBody>
          <a:bodyPr/>
          <a:lstStyle/>
          <a:p>
            <a:pPr lvl="0"/>
            <a:r>
              <a:rPr lang="en-US" dirty="0" smtClean="0"/>
              <a:t>The Theory (II</a:t>
            </a:r>
            <a:r>
              <a:rPr lang="en-US" dirty="0" smtClean="0"/>
              <a:t>) </a:t>
            </a:r>
            <a:endParaRPr lang="es-ES" dirty="0"/>
          </a:p>
        </p:txBody>
      </p:sp>
    </p:spTree>
    <p:extLst>
      <p:ext uri="{BB962C8B-B14F-4D97-AF65-F5344CB8AC3E}">
        <p14:creationId xmlns:p14="http://schemas.microsoft.com/office/powerpoint/2010/main" val="10280567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err="1" smtClean="0"/>
              <a:t>The</a:t>
            </a:r>
            <a:r>
              <a:rPr lang="es-ES_tradnl" noProof="0" dirty="0" smtClean="0"/>
              <a:t> </a:t>
            </a:r>
            <a:r>
              <a:rPr lang="es-ES_tradnl" noProof="0" dirty="0" err="1" smtClean="0"/>
              <a:t>Practice</a:t>
            </a:r>
            <a:r>
              <a:rPr lang="es-ES_tradnl" noProof="0" dirty="0" smtClean="0"/>
              <a:t/>
            </a:r>
            <a:br>
              <a:rPr lang="es-ES_tradnl" noProof="0" dirty="0" smtClean="0"/>
            </a:br>
            <a:r>
              <a:rPr lang="es-ES_tradnl" sz="2000" noProof="0" dirty="0" err="1" smtClean="0">
                <a:solidFill>
                  <a:srgbClr val="DF6E11"/>
                </a:solidFill>
              </a:rPr>
              <a:t>Example</a:t>
            </a:r>
            <a:r>
              <a:rPr lang="es-ES_tradnl" sz="2000" baseline="0" noProof="0" dirty="0" smtClean="0">
                <a:solidFill>
                  <a:srgbClr val="DF6E11"/>
                </a:solidFill>
              </a:rPr>
              <a:t> </a:t>
            </a:r>
            <a:r>
              <a:rPr lang="es-ES_tradnl" sz="2000" baseline="0" noProof="0" dirty="0" smtClean="0">
                <a:solidFill>
                  <a:srgbClr val="DF6E11"/>
                </a:solidFill>
              </a:rPr>
              <a:t>1</a:t>
            </a:r>
            <a:endParaRPr lang="es-ES_tradnl" sz="2000" noProof="0" dirty="0"/>
          </a:p>
        </p:txBody>
      </p:sp>
      <p:pic>
        <p:nvPicPr>
          <p:cNvPr id="5" name="Content Placeholder 4"/>
          <p:cNvPicPr>
            <a:picLocks noGrp="1"/>
          </p:cNvPicPr>
          <p:nvPr>
            <p:ph sz="half" idx="1"/>
          </p:nvPr>
        </p:nvPicPr>
        <p:blipFill>
          <a:blip r:embed="rId3"/>
          <a:stretch>
            <a:fillRect/>
          </a:stretch>
        </p:blipFill>
        <p:spPr>
          <a:xfrm>
            <a:off x="495300" y="2629566"/>
            <a:ext cx="8915400" cy="2208469"/>
          </a:xfrm>
          <a:prstGeom prst="rect">
            <a:avLst/>
          </a:prstGeom>
        </p:spPr>
      </p:pic>
    </p:spTree>
    <p:extLst>
      <p:ext uri="{BB962C8B-B14F-4D97-AF65-F5344CB8AC3E}">
        <p14:creationId xmlns:p14="http://schemas.microsoft.com/office/powerpoint/2010/main" val="668815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err="1" smtClean="0"/>
              <a:t>The</a:t>
            </a:r>
            <a:r>
              <a:rPr lang="es-ES_tradnl" noProof="0" dirty="0" smtClean="0"/>
              <a:t> </a:t>
            </a:r>
            <a:r>
              <a:rPr lang="es-ES_tradnl" noProof="0" dirty="0" err="1" smtClean="0"/>
              <a:t>Practice</a:t>
            </a:r>
            <a:r>
              <a:rPr lang="es-ES_tradnl" noProof="0" dirty="0" smtClean="0"/>
              <a:t/>
            </a:r>
            <a:br>
              <a:rPr lang="es-ES_tradnl" noProof="0" dirty="0" smtClean="0"/>
            </a:br>
            <a:r>
              <a:rPr lang="es-ES_tradnl" sz="2000" noProof="0" dirty="0" err="1" smtClean="0">
                <a:solidFill>
                  <a:srgbClr val="DF6E11"/>
                </a:solidFill>
              </a:rPr>
              <a:t>Example</a:t>
            </a:r>
            <a:r>
              <a:rPr lang="es-ES_tradnl" sz="2000" baseline="0" noProof="0" dirty="0" smtClean="0">
                <a:solidFill>
                  <a:srgbClr val="DF6E11"/>
                </a:solidFill>
              </a:rPr>
              <a:t> 2</a:t>
            </a:r>
            <a:endParaRPr lang="es-ES_tradnl" sz="2000" noProof="0" dirty="0"/>
          </a:p>
        </p:txBody>
      </p:sp>
      <p:pic>
        <p:nvPicPr>
          <p:cNvPr id="4" name="Content Placeholder 3"/>
          <p:cNvPicPr>
            <a:picLocks noGrp="1"/>
          </p:cNvPicPr>
          <p:nvPr>
            <p:ph sz="half" idx="1"/>
          </p:nvPr>
        </p:nvPicPr>
        <p:blipFill>
          <a:blip r:embed="rId3"/>
          <a:stretch>
            <a:fillRect/>
          </a:stretch>
        </p:blipFill>
        <p:spPr>
          <a:xfrm>
            <a:off x="495300" y="2327854"/>
            <a:ext cx="8915400" cy="2811893"/>
          </a:xfrm>
          <a:prstGeom prst="rect">
            <a:avLst/>
          </a:prstGeom>
        </p:spPr>
      </p:pic>
    </p:spTree>
    <p:extLst>
      <p:ext uri="{BB962C8B-B14F-4D97-AF65-F5344CB8AC3E}">
        <p14:creationId xmlns:p14="http://schemas.microsoft.com/office/powerpoint/2010/main" val="2266678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err="1" smtClean="0"/>
              <a:t>The</a:t>
            </a:r>
            <a:r>
              <a:rPr lang="es-ES_tradnl" noProof="0" dirty="0" smtClean="0"/>
              <a:t> </a:t>
            </a:r>
            <a:r>
              <a:rPr lang="es-ES_tradnl" noProof="0" dirty="0" err="1" smtClean="0"/>
              <a:t>Practice</a:t>
            </a:r>
            <a:r>
              <a:rPr lang="es-ES_tradnl" noProof="0" dirty="0" smtClean="0"/>
              <a:t/>
            </a:r>
            <a:br>
              <a:rPr lang="es-ES_tradnl" noProof="0" dirty="0" smtClean="0"/>
            </a:br>
            <a:r>
              <a:rPr lang="es-ES_tradnl" sz="2000" noProof="0" err="1" smtClean="0">
                <a:solidFill>
                  <a:srgbClr val="DF6E11"/>
                </a:solidFill>
              </a:rPr>
              <a:t>Example</a:t>
            </a:r>
            <a:r>
              <a:rPr lang="es-ES_tradnl" sz="2000" baseline="0" noProof="0" smtClean="0">
                <a:solidFill>
                  <a:srgbClr val="DF6E11"/>
                </a:solidFill>
              </a:rPr>
              <a:t> </a:t>
            </a:r>
            <a:r>
              <a:rPr lang="es-ES_tradnl" sz="2000" baseline="0" noProof="0" smtClean="0">
                <a:solidFill>
                  <a:srgbClr val="DF6E11"/>
                </a:solidFill>
              </a:rPr>
              <a:t>3</a:t>
            </a:r>
            <a:endParaRPr lang="es-ES_tradnl" sz="2000" noProof="0" dirty="0"/>
          </a:p>
        </p:txBody>
      </p:sp>
      <p:pic>
        <p:nvPicPr>
          <p:cNvPr id="6" name="Content Placeholder 5"/>
          <p:cNvPicPr>
            <a:picLocks noGrp="1"/>
          </p:cNvPicPr>
          <p:nvPr>
            <p:ph sz="half" idx="1"/>
          </p:nvPr>
        </p:nvPicPr>
        <p:blipFill>
          <a:blip r:embed="rId3"/>
          <a:stretch>
            <a:fillRect/>
          </a:stretch>
        </p:blipFill>
        <p:spPr>
          <a:xfrm>
            <a:off x="495300" y="2950210"/>
            <a:ext cx="8915400" cy="1567181"/>
          </a:xfrm>
          <a:prstGeom prst="rect">
            <a:avLst/>
          </a:prstGeom>
        </p:spPr>
      </p:pic>
    </p:spTree>
    <p:extLst>
      <p:ext uri="{BB962C8B-B14F-4D97-AF65-F5344CB8AC3E}">
        <p14:creationId xmlns:p14="http://schemas.microsoft.com/office/powerpoint/2010/main" val="26251037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lvl="0"/>
            <a:r>
              <a:rPr lang="en-US" sz="2000" dirty="0" smtClean="0"/>
              <a:t>Spanish measures aimed at compensating for the digitalization of preexisting analogical terrestrial TV network in remote and isolated areas of Spain (so-called “Area II”);</a:t>
            </a:r>
          </a:p>
          <a:p>
            <a:pPr lvl="0"/>
            <a:endParaRPr lang="en-US" sz="2000" dirty="0" smtClean="0"/>
          </a:p>
          <a:p>
            <a:pPr lvl="0"/>
            <a:r>
              <a:rPr lang="en-US" sz="2000" dirty="0" smtClean="0"/>
              <a:t>Area II covers 2,5% of Spanish territory not covered by universal service obligations imposed on broadcasters and on which the EC and the GC </a:t>
            </a:r>
            <a:r>
              <a:rPr lang="en-US" sz="2000" dirty="0" smtClean="0"/>
              <a:t>acknowledge </a:t>
            </a:r>
            <a:r>
              <a:rPr lang="en-US" sz="2000" dirty="0" smtClean="0"/>
              <a:t>a market failure (no TV in absence of public </a:t>
            </a:r>
            <a:r>
              <a:rPr lang="en-US" sz="2000" dirty="0" smtClean="0"/>
              <a:t>intervention; Decision 151-152) (Spanish Supreme Court </a:t>
            </a:r>
            <a:r>
              <a:rPr lang="en-US" sz="2000" dirty="0" smtClean="0"/>
              <a:t>had </a:t>
            </a:r>
            <a:r>
              <a:rPr lang="en-US" sz="2000" dirty="0" smtClean="0"/>
              <a:t>noted that the measures are “undoubtedly in the public interest”)</a:t>
            </a:r>
            <a:endParaRPr lang="en-US" sz="2000" dirty="0" smtClean="0"/>
          </a:p>
          <a:p>
            <a:pPr lvl="0"/>
            <a:endParaRPr lang="en-US" sz="2000" dirty="0" smtClean="0"/>
          </a:p>
          <a:p>
            <a:pPr lvl="0"/>
            <a:r>
              <a:rPr lang="en-US" sz="2000" dirty="0" smtClean="0"/>
              <a:t>Most Autonomous Communities called for public tenders, others entrusted the service to in-house providers;</a:t>
            </a:r>
          </a:p>
          <a:p>
            <a:pPr lvl="0"/>
            <a:endParaRPr lang="en-US" sz="2000" dirty="0" smtClean="0"/>
          </a:p>
          <a:p>
            <a:pPr lvl="0"/>
            <a:r>
              <a:rPr lang="en-US" sz="2000" dirty="0" smtClean="0"/>
              <a:t>A satellite operator complains to EC about breach of principle of technological neutrality.</a:t>
            </a:r>
          </a:p>
        </p:txBody>
      </p:sp>
      <p:sp>
        <p:nvSpPr>
          <p:cNvPr id="3" name="Title 2"/>
          <p:cNvSpPr>
            <a:spLocks noGrp="1"/>
          </p:cNvSpPr>
          <p:nvPr>
            <p:ph type="title"/>
          </p:nvPr>
        </p:nvSpPr>
        <p:spPr/>
        <p:txBody>
          <a:bodyPr/>
          <a:lstStyle/>
          <a:p>
            <a:pPr lvl="0"/>
            <a:r>
              <a:rPr lang="en-US" dirty="0" smtClean="0"/>
              <a:t>Spanish DTT case – The background</a:t>
            </a:r>
            <a:endParaRPr lang="es-ES" dirty="0"/>
          </a:p>
        </p:txBody>
      </p:sp>
    </p:spTree>
    <p:extLst>
      <p:ext uri="{BB962C8B-B14F-4D97-AF65-F5344CB8AC3E}">
        <p14:creationId xmlns:p14="http://schemas.microsoft.com/office/powerpoint/2010/main" val="34148111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44488" y="548680"/>
            <a:ext cx="9066212" cy="5760640"/>
          </a:xfrm>
        </p:spPr>
        <p:txBody>
          <a:bodyPr anchor="b"/>
          <a:lstStyle/>
          <a:p>
            <a:pPr marL="360000" lvl="1" indent="0">
              <a:buNone/>
            </a:pPr>
            <a:endParaRPr lang="en-US" sz="1300" dirty="0" smtClean="0"/>
          </a:p>
          <a:p>
            <a:pPr marL="360000" lvl="1" indent="0">
              <a:buNone/>
            </a:pPr>
            <a:endParaRPr lang="en-US" sz="1300" dirty="0"/>
          </a:p>
          <a:p>
            <a:pPr marL="360000" lvl="1" indent="0">
              <a:buNone/>
            </a:pPr>
            <a:endParaRPr lang="en-US" sz="1300" dirty="0" smtClean="0"/>
          </a:p>
          <a:p>
            <a:pPr marL="360000" lvl="1" indent="0">
              <a:buNone/>
            </a:pPr>
            <a:endParaRPr lang="en-US" sz="1300" dirty="0"/>
          </a:p>
          <a:p>
            <a:pPr marL="360000" lvl="1" indent="0">
              <a:buNone/>
            </a:pPr>
            <a:endParaRPr lang="en-US" sz="1300" dirty="0" smtClean="0"/>
          </a:p>
          <a:p>
            <a:pPr marL="360000" lvl="1" indent="0">
              <a:buNone/>
            </a:pPr>
            <a:endParaRPr lang="en-US" sz="1300" dirty="0"/>
          </a:p>
          <a:p>
            <a:pPr marL="360000" lvl="1" indent="0">
              <a:buNone/>
            </a:pPr>
            <a:endParaRPr lang="en-US" sz="1300" dirty="0" smtClean="0"/>
          </a:p>
          <a:p>
            <a:pPr marL="360000" lvl="1" indent="0">
              <a:buNone/>
            </a:pPr>
            <a:endParaRPr lang="en-US" sz="1300" dirty="0"/>
          </a:p>
          <a:p>
            <a:pPr marL="360000" lvl="1" indent="0">
              <a:buNone/>
            </a:pPr>
            <a:r>
              <a:rPr lang="en-US" sz="1300" dirty="0" smtClean="0"/>
              <a:t>The </a:t>
            </a:r>
            <a:r>
              <a:rPr lang="en-US" sz="1300" dirty="0" smtClean="0"/>
              <a:t>decisions conclude that </a:t>
            </a:r>
            <a:r>
              <a:rPr lang="en-US" sz="1300" b="1" dirty="0" smtClean="0"/>
              <a:t>1st </a:t>
            </a:r>
            <a:r>
              <a:rPr lang="en-US" sz="1300" b="1" i="1" dirty="0" err="1" smtClean="0"/>
              <a:t>Altmark</a:t>
            </a:r>
            <a:r>
              <a:rPr lang="en-US" sz="1300" b="1" dirty="0" smtClean="0"/>
              <a:t> condition is not met </a:t>
            </a:r>
            <a:r>
              <a:rPr lang="en-US" sz="1300" dirty="0" smtClean="0"/>
              <a:t>(paras 119-126 and 172</a:t>
            </a:r>
            <a:r>
              <a:rPr lang="en-US" sz="1300" dirty="0" smtClean="0"/>
              <a:t>):</a:t>
            </a:r>
            <a:endParaRPr lang="en-US" sz="1300" dirty="0" smtClean="0"/>
          </a:p>
          <a:p>
            <a:pPr lvl="1"/>
            <a:r>
              <a:rPr lang="en-US" sz="1300" dirty="0" smtClean="0"/>
              <a:t>119: “</a:t>
            </a:r>
            <a:r>
              <a:rPr lang="en-US" sz="1300" i="1" dirty="0" smtClean="0"/>
              <a:t>Spanish law does not declare the operation of a </a:t>
            </a:r>
            <a:r>
              <a:rPr lang="en-US" sz="1300" i="1" u="sng" dirty="0" smtClean="0"/>
              <a:t>terrestrial</a:t>
            </a:r>
            <a:r>
              <a:rPr lang="en-US" sz="1300" i="1" dirty="0" smtClean="0"/>
              <a:t> network to be a public service. The 1998 Telecommunications </a:t>
            </a:r>
            <a:r>
              <a:rPr lang="en-US" sz="1300" i="1" u="sng" dirty="0" smtClean="0"/>
              <a:t>Law states that telecommunications services, including operation of networks supporting radio and television, are services of general economic interest but they do not have the status of public services</a:t>
            </a:r>
            <a:r>
              <a:rPr lang="en-US" sz="1300" i="1" dirty="0" smtClean="0"/>
              <a:t>, which are reserved only for a limited number of telecommunications services</a:t>
            </a:r>
            <a:r>
              <a:rPr lang="en-US" sz="1300" dirty="0" smtClean="0"/>
              <a:t>” (underlining added) ?!</a:t>
            </a:r>
          </a:p>
          <a:p>
            <a:pPr lvl="1"/>
            <a:r>
              <a:rPr lang="en-US" sz="1300" dirty="0" smtClean="0"/>
              <a:t>121: “</a:t>
            </a:r>
            <a:r>
              <a:rPr lang="en-US" sz="1300" i="1" dirty="0" smtClean="0"/>
              <a:t>Although the law in force and applicable at the time (…) </a:t>
            </a:r>
            <a:r>
              <a:rPr lang="en-US" sz="1300" i="1" u="sng" dirty="0" smtClean="0"/>
              <a:t>defined public broadcasting as a public service, according to the Commission it is not possible to extend this definition to the operation of a particular supporting platform</a:t>
            </a:r>
            <a:r>
              <a:rPr lang="en-US" sz="1300" i="1" dirty="0" smtClean="0"/>
              <a:t>. Moreover, where several transmission platforms exist, one particular platform cannot be considered to be "essential" for the transmission of broadcasting signals. </a:t>
            </a:r>
            <a:r>
              <a:rPr lang="en-US" sz="1300" i="1" u="sng" dirty="0" smtClean="0"/>
              <a:t>It would therefore have constituted a manifest error, if Spanish legislation had declared the use of a particular platform for the transmission of broadcasting signals to be a public service</a:t>
            </a:r>
            <a:r>
              <a:rPr lang="en-US" sz="1300" i="1" dirty="0" smtClean="0"/>
              <a:t>”</a:t>
            </a:r>
            <a:r>
              <a:rPr lang="en-US" sz="1300" dirty="0" smtClean="0"/>
              <a:t> (underlining added) ?!</a:t>
            </a:r>
          </a:p>
          <a:p>
            <a:pPr lvl="1"/>
            <a:r>
              <a:rPr lang="en-US" sz="1300" dirty="0" smtClean="0"/>
              <a:t>122: “It is therefore concluded that under Spanish law </a:t>
            </a:r>
            <a:r>
              <a:rPr lang="en-US" sz="1300" u="sng" dirty="0" smtClean="0"/>
              <a:t>the operation of terrestrial networks does not have the status of a public service”</a:t>
            </a:r>
          </a:p>
          <a:p>
            <a:pPr lvl="1"/>
            <a:r>
              <a:rPr lang="en-US" sz="1300" dirty="0" smtClean="0"/>
              <a:t>123: “The Basque authorities argue that the assignment of the provision of this service of general economic interest to </a:t>
            </a:r>
            <a:r>
              <a:rPr lang="en-US" sz="1300" dirty="0" err="1" smtClean="0"/>
              <a:t>Itelazpi</a:t>
            </a:r>
            <a:r>
              <a:rPr lang="en-US" sz="1300" dirty="0" smtClean="0"/>
              <a:t> is explicitly contained [in the Conventions in with the Basque </a:t>
            </a:r>
            <a:r>
              <a:rPr lang="en-US" sz="1300" dirty="0" smtClean="0"/>
              <a:t>administration which] </a:t>
            </a:r>
            <a:r>
              <a:rPr lang="en-US" sz="1300" dirty="0" err="1" smtClean="0"/>
              <a:t>recognises</a:t>
            </a:r>
            <a:r>
              <a:rPr lang="en-US" sz="1300" dirty="0" smtClean="0"/>
              <a:t> that values such as universal access to information and plurality of information require the universalization of free-to-air television and undertakes to safeguard these values by extending the coverage of the state multiplexes. However, </a:t>
            </a:r>
            <a:r>
              <a:rPr lang="en-US" sz="1300" u="sng" dirty="0" smtClean="0"/>
              <a:t>no provision of the Conventions actually suggests that the operation of terrestrial network is considered to be a public service</a:t>
            </a:r>
            <a:r>
              <a:rPr lang="en-US" sz="1300" dirty="0" smtClean="0"/>
              <a:t>”</a:t>
            </a:r>
          </a:p>
          <a:p>
            <a:pPr lvl="1"/>
            <a:r>
              <a:rPr lang="en-US" sz="1300" dirty="0" smtClean="0"/>
              <a:t>172: “The Commission considers that the national (or regional) authorities </a:t>
            </a:r>
            <a:r>
              <a:rPr lang="en-US" sz="1300" u="sng" dirty="0" smtClean="0"/>
              <a:t>have to define the SGEI clearly </a:t>
            </a:r>
            <a:r>
              <a:rPr lang="en-US" sz="1300" dirty="0" smtClean="0"/>
              <a:t>and entrust it to a particular undertaking. As assessed in paragraphs (119) to (122), it is considered that the </a:t>
            </a:r>
            <a:r>
              <a:rPr lang="en-US" sz="1300" u="sng" dirty="0" smtClean="0"/>
              <a:t>Spanish and Basque authorities did not clearly define the operation of a terrestrial platform as a public service”</a:t>
            </a:r>
          </a:p>
        </p:txBody>
      </p:sp>
      <p:sp>
        <p:nvSpPr>
          <p:cNvPr id="3" name="Title 2"/>
          <p:cNvSpPr>
            <a:spLocks noGrp="1"/>
          </p:cNvSpPr>
          <p:nvPr>
            <p:ph type="title"/>
          </p:nvPr>
        </p:nvSpPr>
        <p:spPr>
          <a:xfrm>
            <a:off x="488504" y="188640"/>
            <a:ext cx="7840662" cy="503783"/>
          </a:xfrm>
        </p:spPr>
        <p:txBody>
          <a:bodyPr/>
          <a:lstStyle/>
          <a:p>
            <a:pPr lvl="0"/>
            <a:r>
              <a:rPr lang="en-US" dirty="0" smtClean="0"/>
              <a:t>Spanish DTT case – EC Decision(s) – No SGEI</a:t>
            </a:r>
            <a:endParaRPr lang="es-E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88" y="530368"/>
            <a:ext cx="891857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565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16496" y="764704"/>
            <a:ext cx="8915400" cy="5688632"/>
          </a:xfrm>
        </p:spPr>
        <p:txBody>
          <a:bodyPr/>
          <a:lstStyle/>
          <a:p>
            <a:pPr lvl="0">
              <a:buFont typeface="+mj-lt"/>
              <a:buAutoNum type="arabicParenR"/>
            </a:pPr>
            <a:r>
              <a:rPr lang="en-US" sz="1600" b="1" dirty="0" smtClean="0"/>
              <a:t>What is the meaning of “clear definition” under the first </a:t>
            </a:r>
            <a:r>
              <a:rPr lang="en-US" sz="1600" b="1" i="1" dirty="0" err="1" smtClean="0"/>
              <a:t>Altmark</a:t>
            </a:r>
            <a:r>
              <a:rPr lang="en-US" sz="1600" b="1" dirty="0" smtClean="0"/>
              <a:t> condition?</a:t>
            </a:r>
            <a:r>
              <a:rPr lang="en-US" sz="1600" dirty="0" smtClean="0"/>
              <a:t> In particular:</a:t>
            </a:r>
          </a:p>
          <a:p>
            <a:pPr marL="720000" lvl="1" indent="-360000"/>
            <a:r>
              <a:rPr lang="en-US" sz="1400" b="1" dirty="0" smtClean="0"/>
              <a:t>Do MS have to clearly and formally define a given service as SGEI (or necessarily as a “public service</a:t>
            </a:r>
            <a:r>
              <a:rPr lang="en-US" sz="1400" b="1" dirty="0" smtClean="0"/>
              <a:t>”? </a:t>
            </a:r>
            <a:r>
              <a:rPr lang="en-US" sz="1400" dirty="0" smtClean="0"/>
              <a:t>(</a:t>
            </a:r>
            <a:r>
              <a:rPr lang="en-US" sz="1400" dirty="0" smtClean="0"/>
              <a:t>Decision, 172)</a:t>
            </a:r>
          </a:p>
          <a:p>
            <a:pPr marL="360000" lvl="1" indent="0" algn="ctr">
              <a:buNone/>
            </a:pPr>
            <a:r>
              <a:rPr lang="en-US" sz="1400" b="1" dirty="0" smtClean="0"/>
              <a:t>OR</a:t>
            </a:r>
            <a:endParaRPr lang="en-US" sz="1400" b="1" dirty="0"/>
          </a:p>
          <a:p>
            <a:pPr marL="720000" lvl="1" indent="-360000"/>
            <a:r>
              <a:rPr lang="en-US" sz="1400" b="1" dirty="0" smtClean="0"/>
              <a:t>Do MS have to clearly define public service obligations that materially constitute a SGEI?</a:t>
            </a:r>
          </a:p>
          <a:p>
            <a:pPr marL="708025" lvl="1" indent="0">
              <a:buNone/>
            </a:pPr>
            <a:r>
              <a:rPr lang="en-US" sz="1400" dirty="0" smtClean="0"/>
              <a:t>	E.g</a:t>
            </a:r>
            <a:r>
              <a:rPr lang="en-US" sz="1400" dirty="0" smtClean="0"/>
              <a:t>. “Guide to the application of the European Union rules on state aid, public procurement and </a:t>
            </a:r>
            <a:r>
              <a:rPr lang="en-US" sz="1400" dirty="0" smtClean="0"/>
              <a:t>	the </a:t>
            </a:r>
            <a:r>
              <a:rPr lang="en-US" sz="1400" dirty="0" smtClean="0"/>
              <a:t>internal market to services of general economic interest, and in particular to social services </a:t>
            </a:r>
            <a:r>
              <a:rPr lang="en-US" sz="1400" dirty="0" smtClean="0"/>
              <a:t>	of </a:t>
            </a:r>
            <a:r>
              <a:rPr lang="en-US" sz="1400" dirty="0" smtClean="0"/>
              <a:t>general interest”, section 2.2, “EU law does not create any obligation to designate formally a </a:t>
            </a:r>
            <a:r>
              <a:rPr lang="en-US" sz="1400" dirty="0" smtClean="0"/>
              <a:t>	task </a:t>
            </a:r>
            <a:r>
              <a:rPr lang="en-US" sz="1400" dirty="0" smtClean="0"/>
              <a:t>or a service as being of general economic interest, except when such obligation is laid out in </a:t>
            </a:r>
            <a:r>
              <a:rPr lang="en-US" sz="1400" dirty="0" smtClean="0"/>
              <a:t>	Union </a:t>
            </a:r>
            <a:r>
              <a:rPr lang="en-US" sz="1400" dirty="0" smtClean="0"/>
              <a:t>legislation. If the content of an SGEI – i.e. public service obligations – is clearly identified, </a:t>
            </a:r>
            <a:r>
              <a:rPr lang="en-US" sz="1400" dirty="0" smtClean="0"/>
              <a:t>	it </a:t>
            </a:r>
            <a:r>
              <a:rPr lang="en-US" sz="1400" dirty="0" smtClean="0"/>
              <a:t>is not necessary for the service in question to be designated 'SGEI</a:t>
            </a:r>
            <a:r>
              <a:rPr lang="en-US" sz="1400" dirty="0" smtClean="0"/>
              <a:t>'.”</a:t>
            </a:r>
          </a:p>
          <a:p>
            <a:pPr marL="708025" lvl="1" indent="0">
              <a:buNone/>
            </a:pPr>
            <a:r>
              <a:rPr lang="en-US" sz="1400" dirty="0"/>
              <a:t>	</a:t>
            </a:r>
            <a:r>
              <a:rPr lang="en-US" sz="1400" dirty="0" smtClean="0"/>
              <a:t>See e.g. T-17/02,  Fred Olsen, PARA. </a:t>
            </a:r>
            <a:r>
              <a:rPr lang="en-US" sz="1400" smtClean="0"/>
              <a:t>201</a:t>
            </a:r>
            <a:endParaRPr lang="en-US" sz="1400" dirty="0" smtClean="0"/>
          </a:p>
          <a:p>
            <a:pPr marL="708025" lvl="1" indent="0">
              <a:buNone/>
            </a:pPr>
            <a:r>
              <a:rPr lang="en-US" sz="1400" dirty="0"/>
              <a:t>	</a:t>
            </a:r>
            <a:r>
              <a:rPr lang="en-US" sz="1400" dirty="0" smtClean="0"/>
              <a:t>Traditionally considered that public tenders complied with requirement of clearly identifying 	PSOs </a:t>
            </a:r>
          </a:p>
          <a:p>
            <a:pPr>
              <a:buFont typeface="+mj-lt"/>
              <a:buAutoNum type="arabicParenR"/>
            </a:pPr>
            <a:r>
              <a:rPr lang="en-US" sz="1600" b="1" dirty="0" smtClean="0"/>
              <a:t>Does </a:t>
            </a:r>
            <a:r>
              <a:rPr lang="en-US" sz="1600" b="1" dirty="0"/>
              <a:t>the manifest error test also apply to MS competence to choose the means of providing the SGEI? Is it </a:t>
            </a:r>
            <a:r>
              <a:rPr lang="en-US" sz="1600" b="1" dirty="0" smtClean="0"/>
              <a:t>necessary  </a:t>
            </a:r>
            <a:r>
              <a:rPr lang="en-US" sz="1600" b="1" dirty="0"/>
              <a:t>that the definition of SGEI or the act of entrustment refer to specific means to providing the service? </a:t>
            </a:r>
            <a:r>
              <a:rPr lang="en-US" sz="1600" b="1" dirty="0" smtClean="0"/>
              <a:t>Is it even legal</a:t>
            </a:r>
            <a:r>
              <a:rPr lang="en-US" sz="1600" b="1" dirty="0"/>
              <a:t>?</a:t>
            </a:r>
          </a:p>
          <a:p>
            <a:pPr lvl="1"/>
            <a:r>
              <a:rPr lang="en-US" sz="1400" dirty="0" smtClean="0"/>
              <a:t>On </a:t>
            </a:r>
            <a:r>
              <a:rPr lang="en-US" sz="1400" dirty="0"/>
              <a:t>the one hand, principle technological </a:t>
            </a:r>
            <a:r>
              <a:rPr lang="en-US" sz="1400" dirty="0" smtClean="0"/>
              <a:t>neutrality.</a:t>
            </a:r>
          </a:p>
          <a:p>
            <a:pPr lvl="1"/>
            <a:r>
              <a:rPr lang="en-US" sz="1400" dirty="0" smtClean="0"/>
              <a:t>On the other </a:t>
            </a:r>
            <a:r>
              <a:rPr lang="en-US" sz="1400" dirty="0" smtClean="0"/>
              <a:t>hand</a:t>
            </a:r>
            <a:r>
              <a:rPr lang="en-US" sz="1400" dirty="0" smtClean="0"/>
              <a:t>, MS “wide discretion in providing, commissioning and organizing”. </a:t>
            </a:r>
            <a:endParaRPr lang="en-US" sz="1400" dirty="0" smtClean="0"/>
          </a:p>
          <a:p>
            <a:pPr lvl="1"/>
            <a:endParaRPr lang="en-US" sz="1400" dirty="0" smtClean="0"/>
          </a:p>
        </p:txBody>
      </p:sp>
      <p:sp>
        <p:nvSpPr>
          <p:cNvPr id="3" name="Title 2"/>
          <p:cNvSpPr>
            <a:spLocks noGrp="1"/>
          </p:cNvSpPr>
          <p:nvPr>
            <p:ph type="title"/>
          </p:nvPr>
        </p:nvSpPr>
        <p:spPr/>
        <p:txBody>
          <a:bodyPr/>
          <a:lstStyle/>
          <a:p>
            <a:pPr lvl="0"/>
            <a:r>
              <a:rPr lang="en-US" dirty="0" smtClean="0"/>
              <a:t>Slide 7- Spanish DTT case- The legal issues</a:t>
            </a:r>
            <a:endParaRPr lang="es-ES" dirty="0"/>
          </a:p>
        </p:txBody>
      </p:sp>
    </p:spTree>
    <p:extLst>
      <p:ext uri="{BB962C8B-B14F-4D97-AF65-F5344CB8AC3E}">
        <p14:creationId xmlns:p14="http://schemas.microsoft.com/office/powerpoint/2010/main" val="39430781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95300" y="692696"/>
            <a:ext cx="8915400" cy="6048672"/>
          </a:xfrm>
        </p:spPr>
        <p:txBody>
          <a:bodyPr/>
          <a:lstStyle/>
          <a:p>
            <a:pPr marL="0" lvl="0" indent="0">
              <a:buNone/>
            </a:pPr>
            <a:r>
              <a:rPr lang="en-US" sz="1000" dirty="0" smtClean="0"/>
              <a:t>GC Judgments of 26 November 2015, </a:t>
            </a:r>
            <a:r>
              <a:rPr lang="en-US" sz="1000" i="1" dirty="0" smtClean="0"/>
              <a:t>País Vasco and </a:t>
            </a:r>
            <a:r>
              <a:rPr lang="en-US" sz="1000" i="1" dirty="0" err="1" smtClean="0"/>
              <a:t>Itelazpi</a:t>
            </a:r>
            <a:r>
              <a:rPr lang="en-US" sz="1000" i="1" dirty="0" smtClean="0"/>
              <a:t>/EC </a:t>
            </a:r>
            <a:r>
              <a:rPr lang="en-US" sz="1000" dirty="0" smtClean="0"/>
              <a:t>(T-462/13, EU:T:2015:902), </a:t>
            </a:r>
            <a:r>
              <a:rPr lang="en-US" sz="1000" i="1" dirty="0" smtClean="0"/>
              <a:t>Cataluña and CTTI/EC </a:t>
            </a:r>
            <a:r>
              <a:rPr lang="en-US" sz="1000" dirty="0" smtClean="0"/>
              <a:t>(T-465/13, EU:T:2015:900), </a:t>
            </a:r>
            <a:r>
              <a:rPr lang="en-US" sz="1000" i="1" dirty="0" smtClean="0"/>
              <a:t>Navarra de </a:t>
            </a:r>
            <a:r>
              <a:rPr lang="en-US" sz="1000" i="1" dirty="0" err="1" smtClean="0"/>
              <a:t>Servicios</a:t>
            </a:r>
            <a:r>
              <a:rPr lang="en-US" sz="1000" i="1" dirty="0" smtClean="0"/>
              <a:t> y </a:t>
            </a:r>
            <a:r>
              <a:rPr lang="en-US" sz="1000" i="1" dirty="0" err="1" smtClean="0"/>
              <a:t>Tecnologías</a:t>
            </a:r>
            <a:r>
              <a:rPr lang="en-US" sz="1000" i="1" dirty="0" smtClean="0"/>
              <a:t>/EC</a:t>
            </a:r>
            <a:r>
              <a:rPr lang="en-US" sz="1000" dirty="0" smtClean="0"/>
              <a:t> (T-487/13, EU:T:2015:899), </a:t>
            </a:r>
            <a:r>
              <a:rPr lang="en-US" sz="1000" i="1" dirty="0" err="1" smtClean="0"/>
              <a:t>Abertis</a:t>
            </a:r>
            <a:r>
              <a:rPr lang="en-US" sz="1000" i="1" dirty="0" smtClean="0"/>
              <a:t> Telecom and </a:t>
            </a:r>
            <a:r>
              <a:rPr lang="en-US" sz="1000" i="1" dirty="0" err="1" smtClean="0"/>
              <a:t>Retevisión</a:t>
            </a:r>
            <a:r>
              <a:rPr lang="en-US" sz="1000" i="1" dirty="0" smtClean="0"/>
              <a:t> I/EC</a:t>
            </a:r>
            <a:r>
              <a:rPr lang="en-US" sz="1000" dirty="0" smtClean="0"/>
              <a:t> (T-541/13, EU:T:2015:898), </a:t>
            </a:r>
            <a:r>
              <a:rPr lang="en-US" sz="1000" i="1" dirty="0" smtClean="0"/>
              <a:t>Galicia and </a:t>
            </a:r>
            <a:r>
              <a:rPr lang="en-US" sz="1000" i="1" dirty="0" err="1" smtClean="0"/>
              <a:t>Retegal</a:t>
            </a:r>
            <a:r>
              <a:rPr lang="en-US" sz="1000" i="1" dirty="0" smtClean="0"/>
              <a:t>/EC </a:t>
            </a:r>
            <a:r>
              <a:rPr lang="en-US" sz="1000" dirty="0" smtClean="0"/>
              <a:t>(T-463/13 y T-464/13, EU:T:2015:901), and </a:t>
            </a:r>
            <a:r>
              <a:rPr lang="en-US" sz="1000" i="1" dirty="0" smtClean="0"/>
              <a:t>Spain/EC</a:t>
            </a:r>
            <a:r>
              <a:rPr lang="en-US" sz="1000" dirty="0" smtClean="0"/>
              <a:t> (T-461/13, EU:T:2015:891) </a:t>
            </a:r>
            <a:r>
              <a:rPr lang="en-US" sz="1000" dirty="0" smtClean="0"/>
              <a:t> </a:t>
            </a:r>
            <a:r>
              <a:rPr lang="en-US" sz="1000" dirty="0"/>
              <a:t>+ GC Judgments of 15 December 2016 in Joined Cases T-37/15 and T-39/15, </a:t>
            </a:r>
            <a:r>
              <a:rPr lang="en-US" sz="1000" dirty="0" err="1"/>
              <a:t>Abertis</a:t>
            </a:r>
            <a:r>
              <a:rPr lang="en-US" sz="1000" dirty="0"/>
              <a:t> Telecom </a:t>
            </a:r>
            <a:r>
              <a:rPr lang="en-US" sz="1000" dirty="0" err="1"/>
              <a:t>Terrestre</a:t>
            </a:r>
            <a:r>
              <a:rPr lang="en-US" sz="1000" dirty="0"/>
              <a:t>/EC  and Telecom </a:t>
            </a:r>
            <a:r>
              <a:rPr lang="en-US" sz="1000" dirty="0" err="1"/>
              <a:t>Castilla</a:t>
            </a:r>
            <a:r>
              <a:rPr lang="en-US" sz="1000" dirty="0"/>
              <a:t>-La Mancha.</a:t>
            </a:r>
            <a:endParaRPr lang="en-US" sz="1000" dirty="0" smtClean="0"/>
          </a:p>
          <a:p>
            <a:pPr marL="0" lvl="0" indent="0">
              <a:buNone/>
            </a:pPr>
            <a:r>
              <a:rPr lang="en-US" dirty="0" smtClean="0"/>
              <a:t>State general principles (including excerpts in slide 2)- OK so far</a:t>
            </a:r>
          </a:p>
          <a:p>
            <a:pPr marL="0" lvl="0" indent="0">
              <a:buNone/>
            </a:pPr>
            <a:r>
              <a:rPr lang="en-US" dirty="0" smtClean="0"/>
              <a:t>BUT consider definition not to be “sufficiently clear”:</a:t>
            </a:r>
          </a:p>
          <a:p>
            <a:pPr marL="0" lvl="0" indent="0">
              <a:buNone/>
            </a:pPr>
            <a:endParaRPr lang="en-US" dirty="0" smtClean="0"/>
          </a:p>
          <a:p>
            <a:r>
              <a:rPr lang="en-US" sz="1650" dirty="0" smtClean="0"/>
              <a:t>Even </a:t>
            </a:r>
            <a:r>
              <a:rPr lang="en-US" sz="1650" dirty="0"/>
              <a:t>if market failure </a:t>
            </a:r>
            <a:r>
              <a:rPr lang="en-US" sz="1650" dirty="0" smtClean="0"/>
              <a:t>and references to “SGEI” in national law not </a:t>
            </a:r>
            <a:r>
              <a:rPr lang="en-US" sz="1650" dirty="0"/>
              <a:t>put into question, </a:t>
            </a:r>
            <a:r>
              <a:rPr lang="en-US" sz="1650" dirty="0" smtClean="0"/>
              <a:t>legal designation </a:t>
            </a:r>
            <a:r>
              <a:rPr lang="en-US" sz="1650" dirty="0"/>
              <a:t>not clear </a:t>
            </a:r>
            <a:r>
              <a:rPr lang="en-US" sz="1650" dirty="0" smtClean="0"/>
              <a:t>enough as it does not refer specifically to “the exploitation of a DTT network/ in area II”  (GC limits assessment to Telecomm Acts cited in the decision, excluding Supreme Court Orders and other acts).</a:t>
            </a:r>
          </a:p>
          <a:p>
            <a:r>
              <a:rPr lang="en-US" sz="1650" dirty="0" smtClean="0"/>
              <a:t>The </a:t>
            </a:r>
            <a:r>
              <a:rPr lang="en-US" sz="1650" dirty="0"/>
              <a:t>fact that a given service </a:t>
            </a:r>
            <a:r>
              <a:rPr lang="en-US" sz="1650" dirty="0" smtClean="0"/>
              <a:t>is designated </a:t>
            </a:r>
            <a:r>
              <a:rPr lang="en-US" sz="1650" dirty="0"/>
              <a:t>as </a:t>
            </a:r>
            <a:r>
              <a:rPr lang="en-US" sz="1650" dirty="0" smtClean="0"/>
              <a:t>SGEI under national law </a:t>
            </a:r>
            <a:r>
              <a:rPr lang="en-US" sz="1650" dirty="0"/>
              <a:t>does not imply all operators providing them have clearly defined PSO to </a:t>
            </a:r>
            <a:r>
              <a:rPr lang="en-US" sz="1650" dirty="0" smtClean="0"/>
              <a:t>discharge  (= National law designates SGEI but does not set out PSO obligations)</a:t>
            </a:r>
            <a:endParaRPr lang="es-ES" sz="1650" dirty="0"/>
          </a:p>
          <a:p>
            <a:pPr lvl="0"/>
            <a:r>
              <a:rPr lang="en-US" sz="1650" dirty="0"/>
              <a:t>Analysis of Conventions and Tenders does not show that the exploitation of terrestrial network is defined as </a:t>
            </a:r>
            <a:r>
              <a:rPr lang="en-US" sz="1650" dirty="0" smtClean="0"/>
              <a:t>SGEI (= The obligations set out there in are not formally labeled as “SGEI”/”SP”)</a:t>
            </a:r>
            <a:endParaRPr lang="es-ES" sz="1650" dirty="0"/>
          </a:p>
          <a:p>
            <a:pPr lvl="0"/>
            <a:r>
              <a:rPr lang="en-US" sz="1650" dirty="0" smtClean="0"/>
              <a:t>However, GC </a:t>
            </a:r>
            <a:r>
              <a:rPr lang="en-US" sz="1650" dirty="0"/>
              <a:t>considers that </a:t>
            </a:r>
            <a:r>
              <a:rPr lang="en-US" sz="1650" dirty="0" smtClean="0"/>
              <a:t>Decision (121) erred </a:t>
            </a:r>
            <a:r>
              <a:rPr lang="en-US" sz="1650" dirty="0"/>
              <a:t>in holding that referring to a given technology in the definition would in any event have constituted a manifest error </a:t>
            </a:r>
            <a:r>
              <a:rPr lang="en-US" sz="1650" dirty="0" smtClean="0"/>
              <a:t>(not featured in Spain’s Judgment, but yes in others; e.g. T-462/13, para. 78)</a:t>
            </a:r>
          </a:p>
          <a:p>
            <a:pPr lvl="1"/>
            <a:r>
              <a:rPr lang="en-US" sz="1650" dirty="0" smtClean="0"/>
              <a:t>As </a:t>
            </a:r>
            <a:r>
              <a:rPr lang="en-US" sz="1650" dirty="0"/>
              <a:t>a rule, MS need to consider tech </a:t>
            </a:r>
            <a:r>
              <a:rPr lang="en-US" sz="1650" dirty="0" smtClean="0"/>
              <a:t>neutrality, but can choose  specific platform if there are objective reasons unless “manifest error”. </a:t>
            </a:r>
          </a:p>
          <a:p>
            <a:pPr marL="0" lvl="0" indent="0">
              <a:buNone/>
            </a:pPr>
            <a:endParaRPr lang="en-US" dirty="0" smtClean="0"/>
          </a:p>
        </p:txBody>
      </p:sp>
      <p:sp>
        <p:nvSpPr>
          <p:cNvPr id="3" name="Title 2"/>
          <p:cNvSpPr>
            <a:spLocks noGrp="1"/>
          </p:cNvSpPr>
          <p:nvPr>
            <p:ph type="title"/>
          </p:nvPr>
        </p:nvSpPr>
        <p:spPr/>
        <p:txBody>
          <a:bodyPr/>
          <a:lstStyle/>
          <a:p>
            <a:pPr lvl="0"/>
            <a:r>
              <a:rPr lang="en-US" dirty="0" smtClean="0"/>
              <a:t>Spanish DTT case</a:t>
            </a:r>
            <a:r>
              <a:rPr lang="en-US" baseline="0" dirty="0" smtClean="0"/>
              <a:t> –</a:t>
            </a:r>
            <a:r>
              <a:rPr lang="en-US" dirty="0" smtClean="0"/>
              <a:t> GC </a:t>
            </a:r>
            <a:r>
              <a:rPr lang="en-US" dirty="0" smtClean="0"/>
              <a:t>Judgments (</a:t>
            </a:r>
            <a:r>
              <a:rPr lang="en-US" dirty="0" smtClean="0"/>
              <a:t>I. Reasoning)</a:t>
            </a:r>
            <a:endParaRPr lang="es-ES" dirty="0"/>
          </a:p>
        </p:txBody>
      </p:sp>
    </p:spTree>
    <p:extLst>
      <p:ext uri="{BB962C8B-B14F-4D97-AF65-F5344CB8AC3E}">
        <p14:creationId xmlns:p14="http://schemas.microsoft.com/office/powerpoint/2010/main" val="3845889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95300" y="692696"/>
            <a:ext cx="8915400" cy="6048672"/>
          </a:xfrm>
        </p:spPr>
        <p:txBody>
          <a:bodyPr/>
          <a:lstStyle/>
          <a:p>
            <a:pPr marL="0" lvl="0" indent="0">
              <a:buNone/>
            </a:pPr>
            <a:r>
              <a:rPr lang="en-US" sz="1000" dirty="0" smtClean="0"/>
              <a:t>GC Judgments of 26 November 2015, </a:t>
            </a:r>
            <a:r>
              <a:rPr lang="en-US" sz="1000" i="1" dirty="0" smtClean="0"/>
              <a:t>País Vasco and </a:t>
            </a:r>
            <a:r>
              <a:rPr lang="en-US" sz="1000" i="1" dirty="0" err="1" smtClean="0"/>
              <a:t>Itelazpi</a:t>
            </a:r>
            <a:r>
              <a:rPr lang="en-US" sz="1000" i="1" dirty="0" smtClean="0"/>
              <a:t>/EC </a:t>
            </a:r>
            <a:r>
              <a:rPr lang="en-US" sz="1000" dirty="0" smtClean="0"/>
              <a:t>(T-462/13, EU:T:2015:902), </a:t>
            </a:r>
            <a:r>
              <a:rPr lang="en-US" sz="1000" i="1" dirty="0" smtClean="0"/>
              <a:t>Cataluña and CTTI/EC </a:t>
            </a:r>
            <a:r>
              <a:rPr lang="en-US" sz="1000" dirty="0" smtClean="0"/>
              <a:t>(T-465/13, EU:T:2015:900), </a:t>
            </a:r>
            <a:r>
              <a:rPr lang="en-US" sz="1000" i="1" dirty="0" smtClean="0"/>
              <a:t>Navarra de </a:t>
            </a:r>
            <a:r>
              <a:rPr lang="en-US" sz="1000" i="1" dirty="0" err="1" smtClean="0"/>
              <a:t>Servicios</a:t>
            </a:r>
            <a:r>
              <a:rPr lang="en-US" sz="1000" i="1" dirty="0" smtClean="0"/>
              <a:t> y </a:t>
            </a:r>
            <a:r>
              <a:rPr lang="en-US" sz="1000" i="1" dirty="0" err="1" smtClean="0"/>
              <a:t>Tecnologías</a:t>
            </a:r>
            <a:r>
              <a:rPr lang="en-US" sz="1000" i="1" dirty="0" smtClean="0"/>
              <a:t>/EC</a:t>
            </a:r>
            <a:r>
              <a:rPr lang="en-US" sz="1000" dirty="0" smtClean="0"/>
              <a:t> (T-487/13, EU:T:2015:899), </a:t>
            </a:r>
            <a:r>
              <a:rPr lang="en-US" sz="1000" i="1" dirty="0" err="1" smtClean="0"/>
              <a:t>Abertis</a:t>
            </a:r>
            <a:r>
              <a:rPr lang="en-US" sz="1000" i="1" dirty="0" smtClean="0"/>
              <a:t> Telecom and </a:t>
            </a:r>
            <a:r>
              <a:rPr lang="en-US" sz="1000" i="1" dirty="0" err="1" smtClean="0"/>
              <a:t>Retevisión</a:t>
            </a:r>
            <a:r>
              <a:rPr lang="en-US" sz="1000" i="1" dirty="0" smtClean="0"/>
              <a:t> I/EC</a:t>
            </a:r>
            <a:r>
              <a:rPr lang="en-US" sz="1000" dirty="0" smtClean="0"/>
              <a:t> (T-541/13, EU:T:2015:898), </a:t>
            </a:r>
            <a:r>
              <a:rPr lang="en-US" sz="1000" i="1" dirty="0" smtClean="0"/>
              <a:t>Galicia and </a:t>
            </a:r>
            <a:r>
              <a:rPr lang="en-US" sz="1000" i="1" dirty="0" err="1" smtClean="0"/>
              <a:t>Retegal</a:t>
            </a:r>
            <a:r>
              <a:rPr lang="en-US" sz="1000" i="1" dirty="0" smtClean="0"/>
              <a:t>/EC </a:t>
            </a:r>
            <a:r>
              <a:rPr lang="en-US" sz="1000" dirty="0" smtClean="0"/>
              <a:t>(T-463/13 y T-464/13, EU:T:2015:901), and </a:t>
            </a:r>
            <a:r>
              <a:rPr lang="en-US" sz="1000" i="1" dirty="0" smtClean="0"/>
              <a:t>Spain/EC</a:t>
            </a:r>
            <a:r>
              <a:rPr lang="en-US" sz="1000" dirty="0" smtClean="0"/>
              <a:t> (T-461/13, EU:T:2015:891) </a:t>
            </a:r>
            <a:r>
              <a:rPr lang="en-US" sz="1000" dirty="0" smtClean="0"/>
              <a:t> </a:t>
            </a:r>
            <a:r>
              <a:rPr lang="en-US" sz="1000" dirty="0"/>
              <a:t>+ GC Judgments of 15 December 2016 in Joined Cases T-37/15 and T-39/15, </a:t>
            </a:r>
            <a:r>
              <a:rPr lang="en-US" sz="1000" dirty="0" err="1"/>
              <a:t>Abertis</a:t>
            </a:r>
            <a:r>
              <a:rPr lang="en-US" sz="1000" dirty="0"/>
              <a:t> Telecom </a:t>
            </a:r>
            <a:r>
              <a:rPr lang="en-US" sz="1000" dirty="0" err="1"/>
              <a:t>Terrestre</a:t>
            </a:r>
            <a:r>
              <a:rPr lang="en-US" sz="1000" dirty="0"/>
              <a:t>/EC  and Telecom </a:t>
            </a:r>
            <a:r>
              <a:rPr lang="en-US" sz="1000" dirty="0" err="1"/>
              <a:t>Castilla</a:t>
            </a:r>
            <a:r>
              <a:rPr lang="en-US" sz="1000" dirty="0"/>
              <a:t>-La Mancha.</a:t>
            </a:r>
            <a:endParaRPr lang="en-US" sz="1000" dirty="0" smtClean="0"/>
          </a:p>
          <a:p>
            <a:pPr marL="0" lvl="0" indent="0">
              <a:buNone/>
            </a:pPr>
            <a:endParaRPr lang="en-US" dirty="0" smtClean="0"/>
          </a:p>
          <a:p>
            <a:pPr marL="0" lvl="0" indent="0">
              <a:buNone/>
            </a:pPr>
            <a:endParaRPr lang="en-US" dirty="0" smtClean="0"/>
          </a:p>
          <a:p>
            <a:pPr lvl="0" algn="ctr"/>
            <a:endParaRPr lang="en-US" sz="2000" i="1" dirty="0"/>
          </a:p>
          <a:p>
            <a:pPr marL="0" lvl="0" indent="0" algn="ctr">
              <a:buNone/>
            </a:pPr>
            <a:r>
              <a:rPr lang="en-US" sz="2000" i="1" dirty="0" smtClean="0"/>
              <a:t>“In </a:t>
            </a:r>
            <a:r>
              <a:rPr lang="en-US" sz="2000" i="1" dirty="0"/>
              <a:t>the light of the foregoing, although the Commission was wrong to consider that the definition of a particular platform for the operation of the broadcasting networks constituted a manifest error on the part of the Spanish authorities, </a:t>
            </a:r>
            <a:r>
              <a:rPr lang="en-US" sz="2000" i="1" u="sng" dirty="0"/>
              <a:t>the first criterion in the judgment in </a:t>
            </a:r>
            <a:r>
              <a:rPr lang="en-US" sz="2000" i="1" u="sng" dirty="0" err="1" smtClean="0"/>
              <a:t>Altmark</a:t>
            </a:r>
            <a:r>
              <a:rPr lang="en-US" sz="2000" i="1" u="sng" dirty="0" smtClean="0"/>
              <a:t>, </a:t>
            </a:r>
            <a:r>
              <a:rPr lang="en-US" sz="2000" i="1" u="sng" dirty="0"/>
              <a:t>was not satisfied in the absence of a clear and precise definition of the service at issue as a public service</a:t>
            </a:r>
            <a:r>
              <a:rPr lang="en-US" sz="2000" i="1" dirty="0"/>
              <a:t>, as the Commission found in recitals 119 to 125 of the contested </a:t>
            </a:r>
            <a:r>
              <a:rPr lang="en-US" sz="2000" i="1" dirty="0" smtClean="0"/>
              <a:t>decision”</a:t>
            </a:r>
            <a:endParaRPr lang="en-US" sz="2000" i="1" dirty="0" smtClean="0"/>
          </a:p>
        </p:txBody>
      </p:sp>
      <p:sp>
        <p:nvSpPr>
          <p:cNvPr id="3" name="Title 2"/>
          <p:cNvSpPr>
            <a:spLocks noGrp="1"/>
          </p:cNvSpPr>
          <p:nvPr>
            <p:ph type="title"/>
          </p:nvPr>
        </p:nvSpPr>
        <p:spPr/>
        <p:txBody>
          <a:bodyPr/>
          <a:lstStyle/>
          <a:p>
            <a:pPr lvl="0"/>
            <a:r>
              <a:rPr lang="en-US" dirty="0" smtClean="0"/>
              <a:t>Spanish DTT case</a:t>
            </a:r>
            <a:r>
              <a:rPr lang="en-US" baseline="0" dirty="0" smtClean="0"/>
              <a:t> –</a:t>
            </a:r>
            <a:r>
              <a:rPr lang="en-US" dirty="0" smtClean="0"/>
              <a:t> GC </a:t>
            </a:r>
            <a:r>
              <a:rPr lang="en-US" dirty="0" smtClean="0"/>
              <a:t>Judgments (</a:t>
            </a:r>
            <a:r>
              <a:rPr lang="en-US" dirty="0" smtClean="0"/>
              <a:t>II.  Conclusion)</a:t>
            </a:r>
            <a:endParaRPr lang="es-ES" dirty="0"/>
          </a:p>
        </p:txBody>
      </p:sp>
    </p:spTree>
    <p:extLst>
      <p:ext uri="{BB962C8B-B14F-4D97-AF65-F5344CB8AC3E}">
        <p14:creationId xmlns:p14="http://schemas.microsoft.com/office/powerpoint/2010/main" val="3965501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95300" y="836712"/>
            <a:ext cx="8915400" cy="5760640"/>
          </a:xfrm>
        </p:spPr>
        <p:txBody>
          <a:bodyPr/>
          <a:lstStyle/>
          <a:p>
            <a:pPr marL="0" lvl="0" indent="0">
              <a:buNone/>
            </a:pPr>
            <a:r>
              <a:rPr lang="en-US" sz="1000" b="1" i="1" dirty="0" smtClean="0"/>
              <a:t>País Vasco and </a:t>
            </a:r>
            <a:r>
              <a:rPr lang="en-US" sz="1000" b="1" i="1" dirty="0" err="1" smtClean="0"/>
              <a:t>Itelazpi</a:t>
            </a:r>
            <a:r>
              <a:rPr lang="en-US" sz="1000" b="1" i="1" dirty="0" smtClean="0"/>
              <a:t>, S.A. </a:t>
            </a:r>
            <a:r>
              <a:rPr lang="en-US" sz="1000" b="1" dirty="0" smtClean="0"/>
              <a:t>(C-66/16 P), </a:t>
            </a:r>
            <a:r>
              <a:rPr lang="en-US" sz="1000" b="1" i="1" dirty="0" smtClean="0"/>
              <a:t>Cataluña and CTTI </a:t>
            </a:r>
            <a:r>
              <a:rPr lang="en-US" sz="1000" b="1" dirty="0" smtClean="0"/>
              <a:t>(C-67/16 P), </a:t>
            </a:r>
            <a:r>
              <a:rPr lang="en-US" sz="1000" b="1" i="1" dirty="0" smtClean="0"/>
              <a:t>Navarra de </a:t>
            </a:r>
            <a:r>
              <a:rPr lang="en-US" sz="1000" b="1" i="1" dirty="0" err="1" smtClean="0"/>
              <a:t>Servicios</a:t>
            </a:r>
            <a:r>
              <a:rPr lang="en-US" sz="1000" b="1" i="1" dirty="0" smtClean="0"/>
              <a:t> y </a:t>
            </a:r>
            <a:r>
              <a:rPr lang="en-US" sz="1000" b="1" i="1" dirty="0" err="1" smtClean="0"/>
              <a:t>Tecnologías</a:t>
            </a:r>
            <a:r>
              <a:rPr lang="en-US" sz="1000" b="1" i="1" dirty="0" smtClean="0"/>
              <a:t>, S.A. </a:t>
            </a:r>
            <a:r>
              <a:rPr lang="en-US" sz="1000" b="1" dirty="0" smtClean="0"/>
              <a:t>(C-68/16 P), </a:t>
            </a:r>
            <a:r>
              <a:rPr lang="en-US" sz="1000" b="1" i="1" dirty="0" err="1" smtClean="0"/>
              <a:t>Cellnex</a:t>
            </a:r>
            <a:r>
              <a:rPr lang="en-US" sz="1000" b="1" i="1" dirty="0" smtClean="0"/>
              <a:t> Telecom </a:t>
            </a:r>
            <a:r>
              <a:rPr lang="en-US" sz="1000" b="1" dirty="0" smtClean="0"/>
              <a:t>(C-69/16 P</a:t>
            </a:r>
            <a:r>
              <a:rPr lang="en-US" sz="1000" b="1" i="1" dirty="0" smtClean="0"/>
              <a:t>)</a:t>
            </a:r>
            <a:r>
              <a:rPr lang="en-US" sz="1000" i="1" dirty="0" smtClean="0"/>
              <a:t>, Galicia and </a:t>
            </a:r>
            <a:r>
              <a:rPr lang="en-US" sz="1000" i="1" dirty="0" err="1" smtClean="0"/>
              <a:t>Retegal</a:t>
            </a:r>
            <a:r>
              <a:rPr lang="en-US" sz="1000" i="1" dirty="0" smtClean="0"/>
              <a:t> </a:t>
            </a:r>
            <a:r>
              <a:rPr lang="en-US" sz="1000" i="0" dirty="0" smtClean="0"/>
              <a:t>(</a:t>
            </a:r>
            <a:r>
              <a:rPr lang="en-US" sz="1000" dirty="0" smtClean="0"/>
              <a:t>C-70/16 P), </a:t>
            </a:r>
            <a:r>
              <a:rPr lang="en-US" sz="1000" i="1" dirty="0" smtClean="0"/>
              <a:t>Kingdom of Spain </a:t>
            </a:r>
            <a:r>
              <a:rPr lang="en-US" sz="1000" dirty="0" smtClean="0"/>
              <a:t>(C-81/16 P)  </a:t>
            </a:r>
            <a:r>
              <a:rPr lang="en-US" sz="1000" b="1" dirty="0" smtClean="0"/>
              <a:t>+ </a:t>
            </a:r>
            <a:r>
              <a:rPr lang="en-US" sz="1000" b="1" dirty="0" err="1" smtClean="0"/>
              <a:t>Cellnex</a:t>
            </a:r>
            <a:r>
              <a:rPr lang="en-US" sz="1000" b="1" dirty="0" smtClean="0"/>
              <a:t> Telecom (C-91/17 P) and Telecom CLM (C-92/17 P)</a:t>
            </a:r>
            <a:endParaRPr lang="en-US" sz="1000" b="1" dirty="0" smtClean="0"/>
          </a:p>
          <a:p>
            <a:pPr marL="360000" lvl="1" indent="0">
              <a:buNone/>
            </a:pPr>
            <a:endParaRPr lang="en-US" sz="1600" dirty="0" smtClean="0"/>
          </a:p>
          <a:p>
            <a:pPr marL="360000" lvl="1" indent="0">
              <a:buNone/>
            </a:pPr>
            <a:r>
              <a:rPr lang="en-US" sz="1600" dirty="0" smtClean="0"/>
              <a:t>First </a:t>
            </a:r>
            <a:r>
              <a:rPr lang="en-US" sz="1600" dirty="0" smtClean="0"/>
              <a:t>and only ground of appeal (6 sub-pleas) </a:t>
            </a:r>
            <a:r>
              <a:rPr lang="en-US" sz="1600" dirty="0" smtClean="0"/>
              <a:t>submits</a:t>
            </a:r>
            <a:r>
              <a:rPr lang="en-US" sz="1600" dirty="0" smtClean="0"/>
              <a:t> </a:t>
            </a:r>
            <a:r>
              <a:rPr lang="en-US" sz="1600" dirty="0" smtClean="0"/>
              <a:t>that the General Court erred in the judgment under appeal in that:</a:t>
            </a:r>
          </a:p>
          <a:p>
            <a:pPr marL="760050" lvl="1" indent="-400050">
              <a:buFont typeface="+mj-lt"/>
              <a:buAutoNum type="romanLcPeriod"/>
            </a:pPr>
            <a:r>
              <a:rPr lang="en-US" sz="1600" dirty="0" smtClean="0"/>
              <a:t>It breached the “manifest error” standard of review;</a:t>
            </a:r>
          </a:p>
          <a:p>
            <a:pPr marL="760050" lvl="1" indent="-400050">
              <a:buFont typeface="+mj-lt"/>
              <a:buAutoNum type="romanLcPeriod"/>
            </a:pPr>
            <a:r>
              <a:rPr lang="en-US" sz="1600" dirty="0" smtClean="0"/>
              <a:t>it </a:t>
            </a:r>
            <a:r>
              <a:rPr lang="en-US" sz="1600" dirty="0" smtClean="0"/>
              <a:t>unduly restricted the Member States’ ‘broad discretion’, which applies both to the definition of the SGEI and the ‘</a:t>
            </a:r>
            <a:r>
              <a:rPr lang="en-US" sz="1600" dirty="0" err="1" smtClean="0"/>
              <a:t>organisation</a:t>
            </a:r>
            <a:r>
              <a:rPr lang="en-US" sz="1600" dirty="0" smtClean="0"/>
              <a:t>’ of the SGEI and which thus includes the choice of the ways of performing the SGEI and the choice of a specific </a:t>
            </a:r>
            <a:r>
              <a:rPr lang="en-US" sz="1600" dirty="0" smtClean="0"/>
              <a:t>technology;</a:t>
            </a:r>
          </a:p>
          <a:p>
            <a:pPr marL="360000" lvl="1" indent="0" algn="ctr">
              <a:buNone/>
            </a:pPr>
            <a:r>
              <a:rPr lang="en-US" sz="1600" i="1" dirty="0" smtClean="0"/>
              <a:t>[For some reason, </a:t>
            </a:r>
            <a:r>
              <a:rPr lang="en-US" sz="1600" i="1" dirty="0"/>
              <a:t>o</a:t>
            </a:r>
            <a:r>
              <a:rPr lang="en-US" sz="1600" i="1" dirty="0" smtClean="0"/>
              <a:t>nly the two first sub-pleas are examined in AG’s Opinion]</a:t>
            </a:r>
            <a:endParaRPr lang="en-US" sz="1600" i="1" dirty="0" smtClean="0"/>
          </a:p>
          <a:p>
            <a:pPr marL="760050" lvl="1" indent="-400050">
              <a:buFont typeface="+mj-lt"/>
              <a:buAutoNum type="romanLcPeriod"/>
            </a:pPr>
            <a:r>
              <a:rPr lang="en-US" sz="1600" dirty="0" smtClean="0"/>
              <a:t>its analysis of the applicable Spanish law was </a:t>
            </a:r>
            <a:r>
              <a:rPr lang="en-US" sz="1600" dirty="0" smtClean="0"/>
              <a:t>flawed (misrepresentation of facts- only some applicants as revealed by AG’s Opinion);</a:t>
            </a:r>
            <a:endParaRPr lang="en-US" sz="1600" dirty="0" smtClean="0"/>
          </a:p>
          <a:p>
            <a:pPr marL="760050" lvl="1" indent="-400050">
              <a:buFont typeface="+mj-lt"/>
              <a:buAutoNum type="romanLcPeriod"/>
            </a:pPr>
            <a:r>
              <a:rPr lang="en-US" sz="1600" dirty="0" smtClean="0"/>
              <a:t>it failed to </a:t>
            </a:r>
            <a:r>
              <a:rPr lang="en-US" sz="1600" dirty="0" err="1" smtClean="0"/>
              <a:t>recognise</a:t>
            </a:r>
            <a:r>
              <a:rPr lang="en-US" sz="1600" dirty="0" smtClean="0"/>
              <a:t> that the ‘definition’ of the SGEI and the ‘entrusting’ of the SGEI to one or several undertakings can be done by </a:t>
            </a:r>
            <a:r>
              <a:rPr lang="en-US" sz="1600" dirty="0" smtClean="0"/>
              <a:t>more than one act;</a:t>
            </a:r>
            <a:endParaRPr lang="en-US" sz="1600" dirty="0" smtClean="0"/>
          </a:p>
          <a:p>
            <a:pPr marL="760050" lvl="1" indent="-400050">
              <a:buFont typeface="+mj-lt"/>
              <a:buAutoNum type="romanLcPeriod"/>
            </a:pPr>
            <a:r>
              <a:rPr lang="en-US" sz="1600" dirty="0" smtClean="0"/>
              <a:t>it failed to </a:t>
            </a:r>
            <a:r>
              <a:rPr lang="en-US" sz="1600" dirty="0" err="1" smtClean="0"/>
              <a:t>recognise</a:t>
            </a:r>
            <a:r>
              <a:rPr lang="en-US" sz="1600" dirty="0" smtClean="0"/>
              <a:t> that the ‘definition’ of the SGEI and the ‘entrusting’ do not require the use of a specific formula or wording, but a substantive and functional analysis;</a:t>
            </a:r>
          </a:p>
          <a:p>
            <a:pPr marL="760050" lvl="1" indent="-400050">
              <a:buFont typeface="+mj-lt"/>
              <a:buAutoNum type="romanLcPeriod"/>
            </a:pPr>
            <a:r>
              <a:rPr lang="en-US" sz="1600" dirty="0" smtClean="0"/>
              <a:t>it ignored the applicability of Protocol (No 29) on the system of public broadcasting in the Member States annexed to the TFEU and TEU. </a:t>
            </a:r>
          </a:p>
        </p:txBody>
      </p:sp>
      <p:sp>
        <p:nvSpPr>
          <p:cNvPr id="3" name="Title 2"/>
          <p:cNvSpPr>
            <a:spLocks noGrp="1"/>
          </p:cNvSpPr>
          <p:nvPr>
            <p:ph type="title"/>
          </p:nvPr>
        </p:nvSpPr>
        <p:spPr/>
        <p:txBody>
          <a:bodyPr/>
          <a:lstStyle/>
          <a:p>
            <a:pPr lvl="0"/>
            <a:r>
              <a:rPr lang="en-US" dirty="0" smtClean="0"/>
              <a:t>Spanish DTT case – The Appeals  </a:t>
            </a:r>
            <a:endParaRPr lang="es-ES" dirty="0"/>
          </a:p>
        </p:txBody>
      </p:sp>
    </p:spTree>
    <p:extLst>
      <p:ext uri="{BB962C8B-B14F-4D97-AF65-F5344CB8AC3E}">
        <p14:creationId xmlns:p14="http://schemas.microsoft.com/office/powerpoint/2010/main" val="26313304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lvl="0"/>
            <a:r>
              <a:rPr lang="en-US" dirty="0" smtClean="0"/>
              <a:t>100-104 Acknowledges wide margin of discretion for MS to define SGEI, their scope and organization and that review limited to manifest error</a:t>
            </a:r>
            <a:r>
              <a:rPr lang="en-US" dirty="0" smtClean="0"/>
              <a:t>.</a:t>
            </a:r>
            <a:endParaRPr lang="en-US" dirty="0" smtClean="0"/>
          </a:p>
          <a:p>
            <a:pPr marL="0" lvl="0" indent="0" algn="ctr">
              <a:buNone/>
            </a:pPr>
            <a:r>
              <a:rPr lang="en-US" dirty="0" smtClean="0"/>
              <a:t>BUT</a:t>
            </a:r>
          </a:p>
          <a:p>
            <a:pPr marL="0" lvl="0" indent="0" algn="ctr">
              <a:buNone/>
            </a:pPr>
            <a:endParaRPr lang="en-US" dirty="0" smtClean="0"/>
          </a:p>
          <a:p>
            <a:pPr lvl="0"/>
            <a:r>
              <a:rPr lang="en-US" dirty="0" smtClean="0"/>
              <a:t>110 Even if MS enjoy a wide margin of discretion to “define” SGEI, the first </a:t>
            </a:r>
            <a:r>
              <a:rPr lang="en-US" i="1" dirty="0" err="1" smtClean="0"/>
              <a:t>Altmark</a:t>
            </a:r>
            <a:r>
              <a:rPr lang="en-US" dirty="0" smtClean="0"/>
              <a:t> condition requires that the recipient undertaking must actually have public service obligations to discharge [“PSOs”], and the obligations must be clearly defined in order for such compensation to escape classification as State aid</a:t>
            </a:r>
          </a:p>
          <a:p>
            <a:pPr lvl="0"/>
            <a:r>
              <a:rPr lang="en-US" dirty="0" smtClean="0"/>
              <a:t>111-112: Entrustment and definition of PSOs are “clearly different from MS political prerogative to define services as SGEI</a:t>
            </a:r>
            <a:r>
              <a:rPr lang="en-US" dirty="0" smtClean="0"/>
              <a:t>” = </a:t>
            </a:r>
            <a:r>
              <a:rPr lang="en-US" dirty="0" smtClean="0"/>
              <a:t>Strict review and </a:t>
            </a:r>
            <a:r>
              <a:rPr lang="en-US" dirty="0" smtClean="0"/>
              <a:t>up t</a:t>
            </a:r>
            <a:r>
              <a:rPr lang="en-US" dirty="0" smtClean="0"/>
              <a:t>o </a:t>
            </a:r>
            <a:r>
              <a:rPr lang="en-US" dirty="0" smtClean="0"/>
              <a:t>MS to demonstrate. Standard is not manifest error but control of legality. </a:t>
            </a:r>
          </a:p>
          <a:p>
            <a:pPr lvl="0"/>
            <a:r>
              <a:rPr lang="en-US" dirty="0" smtClean="0"/>
              <a:t>113-116: Minimum content of act of entrustment legislative (</a:t>
            </a:r>
            <a:r>
              <a:rPr lang="en-US" dirty="0" err="1" smtClean="0"/>
              <a:t>reglamentary</a:t>
            </a:r>
            <a:r>
              <a:rPr lang="en-US" dirty="0" smtClean="0"/>
              <a:t> or contractual act that, at minimum, defines nature, scope, and duration of the obligations at issue).</a:t>
            </a:r>
          </a:p>
        </p:txBody>
      </p:sp>
      <p:sp>
        <p:nvSpPr>
          <p:cNvPr id="3" name="Title 2"/>
          <p:cNvSpPr>
            <a:spLocks noGrp="1"/>
          </p:cNvSpPr>
          <p:nvPr>
            <p:ph type="title"/>
          </p:nvPr>
        </p:nvSpPr>
        <p:spPr/>
        <p:txBody>
          <a:bodyPr/>
          <a:lstStyle/>
          <a:p>
            <a:pPr lvl="0"/>
            <a:r>
              <a:rPr lang="en-US" dirty="0" smtClean="0"/>
              <a:t>Spanish DTT case – AG </a:t>
            </a:r>
            <a:r>
              <a:rPr lang="en-US" dirty="0" err="1" smtClean="0"/>
              <a:t>Wathelet’s</a:t>
            </a:r>
            <a:r>
              <a:rPr lang="en-US" dirty="0" smtClean="0"/>
              <a:t> Opinion</a:t>
            </a:r>
            <a:br>
              <a:rPr lang="en-US" dirty="0" smtClean="0"/>
            </a:br>
            <a:r>
              <a:rPr lang="en-US" dirty="0" smtClean="0"/>
              <a:t>(I. General principles) </a:t>
            </a:r>
            <a:endParaRPr lang="es-ES" dirty="0"/>
          </a:p>
        </p:txBody>
      </p:sp>
    </p:spTree>
    <p:extLst>
      <p:ext uri="{BB962C8B-B14F-4D97-AF65-F5344CB8AC3E}">
        <p14:creationId xmlns:p14="http://schemas.microsoft.com/office/powerpoint/2010/main" val="4037867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lvl="0"/>
            <a:r>
              <a:rPr lang="en-US" dirty="0" smtClean="0"/>
              <a:t>Applying these principles to case at issue, AG considers that:</a:t>
            </a:r>
          </a:p>
          <a:p>
            <a:pPr lvl="0"/>
            <a:endParaRPr lang="en-US" dirty="0" smtClean="0"/>
          </a:p>
          <a:p>
            <a:pPr lvl="1"/>
            <a:r>
              <a:rPr lang="en-US" dirty="0" smtClean="0"/>
              <a:t>121: Minimum requirements regarding PSOs unrelated to MS margin of discretion to define SGEI </a:t>
            </a:r>
            <a:r>
              <a:rPr lang="en-US" dirty="0" smtClean="0"/>
              <a:t>+ 122 </a:t>
            </a:r>
            <a:r>
              <a:rPr lang="en-US" dirty="0" smtClean="0"/>
              <a:t>clarifies that market failures or the fact that obligation is ideally suited to be qualified as </a:t>
            </a:r>
            <a:r>
              <a:rPr lang="en-US" dirty="0" smtClean="0"/>
              <a:t>SGEI are </a:t>
            </a:r>
            <a:r>
              <a:rPr lang="en-US" dirty="0" smtClean="0"/>
              <a:t>irrelevant in this regard; only relevant </a:t>
            </a:r>
            <a:r>
              <a:rPr lang="en-US" dirty="0" smtClean="0"/>
              <a:t>to</a:t>
            </a:r>
            <a:r>
              <a:rPr lang="en-US" dirty="0" smtClean="0"/>
              <a:t> </a:t>
            </a:r>
            <a:r>
              <a:rPr lang="en-US" dirty="0" smtClean="0"/>
              <a:t>definition of SGEI.</a:t>
            </a:r>
          </a:p>
          <a:p>
            <a:pPr lvl="1"/>
            <a:endParaRPr lang="en-US" dirty="0" smtClean="0"/>
          </a:p>
          <a:p>
            <a:pPr lvl="1"/>
            <a:r>
              <a:rPr lang="en-US" dirty="0" smtClean="0"/>
              <a:t>126-127: </a:t>
            </a:r>
            <a:r>
              <a:rPr lang="en-US" dirty="0"/>
              <a:t>A</a:t>
            </a:r>
            <a:r>
              <a:rPr lang="en-US" dirty="0" smtClean="0"/>
              <a:t>rgument </a:t>
            </a:r>
            <a:r>
              <a:rPr lang="en-US" dirty="0" smtClean="0"/>
              <a:t>that </a:t>
            </a:r>
            <a:r>
              <a:rPr lang="en-US" dirty="0" smtClean="0"/>
              <a:t>GC ignored MS’s </a:t>
            </a:r>
            <a:r>
              <a:rPr lang="en-US" dirty="0" smtClean="0"/>
              <a:t>margin of discretion to “provide, commission and organize” SGEIs </a:t>
            </a:r>
            <a:r>
              <a:rPr lang="en-US" dirty="0" smtClean="0"/>
              <a:t>by limiting discretion to technology included in definition </a:t>
            </a:r>
            <a:r>
              <a:rPr lang="en-US" dirty="0" smtClean="0"/>
              <a:t>constitutes </a:t>
            </a:r>
            <a:r>
              <a:rPr lang="en-US" dirty="0" smtClean="0"/>
              <a:t>a “wrong reading of the </a:t>
            </a:r>
            <a:r>
              <a:rPr lang="en-US" dirty="0" smtClean="0"/>
              <a:t>Judgments”. T</a:t>
            </a:r>
            <a:r>
              <a:rPr lang="en-US" i="0" u="sng" dirty="0" smtClean="0"/>
              <a:t>he </a:t>
            </a:r>
            <a:r>
              <a:rPr lang="en-US" i="0" u="sng" dirty="0" smtClean="0"/>
              <a:t>GC did not question MS margin of discretion to choose a given technology, but rather only verified that Spain had not defined the operation of a terrestrial network as a public service in a sufficiently clear and precise manner in the sense of the first </a:t>
            </a:r>
            <a:r>
              <a:rPr lang="en-US" i="1" u="sng" dirty="0" err="1" smtClean="0"/>
              <a:t>Altmark</a:t>
            </a:r>
            <a:r>
              <a:rPr lang="en-US" i="0" u="sng" dirty="0" smtClean="0"/>
              <a:t> condition</a:t>
            </a:r>
            <a:r>
              <a:rPr lang="en-US" dirty="0" smtClean="0"/>
              <a:t>.</a:t>
            </a:r>
          </a:p>
        </p:txBody>
      </p:sp>
      <p:sp>
        <p:nvSpPr>
          <p:cNvPr id="3" name="Title 2"/>
          <p:cNvSpPr>
            <a:spLocks noGrp="1"/>
          </p:cNvSpPr>
          <p:nvPr>
            <p:ph type="title"/>
          </p:nvPr>
        </p:nvSpPr>
        <p:spPr/>
        <p:txBody>
          <a:bodyPr/>
          <a:lstStyle/>
          <a:p>
            <a:pPr lvl="0"/>
            <a:r>
              <a:rPr lang="en-US" dirty="0" smtClean="0"/>
              <a:t>Spanish DTT case - AG </a:t>
            </a:r>
            <a:r>
              <a:rPr lang="en-US" dirty="0" err="1" smtClean="0"/>
              <a:t>Wathelet’s</a:t>
            </a:r>
            <a:r>
              <a:rPr lang="en-US" dirty="0" smtClean="0"/>
              <a:t> Opinion</a:t>
            </a:r>
            <a:br>
              <a:rPr lang="en-US" dirty="0" smtClean="0"/>
            </a:br>
            <a:r>
              <a:rPr lang="en-US" dirty="0" smtClean="0"/>
              <a:t>(II. In </a:t>
            </a:r>
            <a:r>
              <a:rPr lang="en-US" dirty="0" err="1" smtClean="0"/>
              <a:t>Casu</a:t>
            </a:r>
            <a:r>
              <a:rPr lang="en-US" dirty="0" smtClean="0"/>
              <a:t>)</a:t>
            </a:r>
            <a:endParaRPr lang="es-ES" dirty="0"/>
          </a:p>
        </p:txBody>
      </p:sp>
    </p:spTree>
    <p:extLst>
      <p:ext uri="{BB962C8B-B14F-4D97-AF65-F5344CB8AC3E}">
        <p14:creationId xmlns:p14="http://schemas.microsoft.com/office/powerpoint/2010/main" val="4031358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lvl="0"/>
            <a:r>
              <a:rPr lang="en-US" sz="1600" dirty="0" smtClean="0"/>
              <a:t>The problem with the AG Opinion is that </a:t>
            </a:r>
            <a:r>
              <a:rPr lang="en-US" sz="1600" strike="sngStrike" dirty="0" smtClean="0"/>
              <a:t>it does not get the issue</a:t>
            </a:r>
            <a:r>
              <a:rPr lang="en-US" sz="1600" dirty="0" smtClean="0"/>
              <a:t>:</a:t>
            </a:r>
          </a:p>
          <a:p>
            <a:pPr lvl="1"/>
            <a:r>
              <a:rPr lang="en-US" sz="1400" dirty="0" smtClean="0"/>
              <a:t>Does the first </a:t>
            </a:r>
            <a:r>
              <a:rPr lang="en-US" sz="1400" i="1" dirty="0" err="1" smtClean="0"/>
              <a:t>Altmark</a:t>
            </a:r>
            <a:r>
              <a:rPr lang="en-US" sz="1400" dirty="0" smtClean="0"/>
              <a:t> condition really require anything to be labelled as “public service in a sufficiently clear and precise manner”?  Wasn’t it just about clearly setting out the PSOs?</a:t>
            </a:r>
          </a:p>
          <a:p>
            <a:pPr lvl="1"/>
            <a:r>
              <a:rPr lang="en-US" sz="1400" dirty="0" smtClean="0"/>
              <a:t>Everyone is talking about a different thing! </a:t>
            </a:r>
          </a:p>
          <a:p>
            <a:pPr lvl="2"/>
            <a:r>
              <a:rPr lang="en-US" sz="1200" dirty="0" smtClean="0"/>
              <a:t>EC (119 and 121) had concluded that </a:t>
            </a:r>
            <a:r>
              <a:rPr lang="en-US" sz="1200" dirty="0" smtClean="0"/>
              <a:t>designation as SGEI </a:t>
            </a:r>
            <a:r>
              <a:rPr lang="en-US" sz="1200" dirty="0" smtClean="0"/>
              <a:t>is not sufficiently clear because it did not refer explicitly to the terrestrial </a:t>
            </a:r>
            <a:r>
              <a:rPr lang="en-US" sz="1200" dirty="0" smtClean="0"/>
              <a:t>network (DTT);</a:t>
            </a:r>
            <a:endParaRPr lang="en-US" sz="1200" dirty="0" smtClean="0"/>
          </a:p>
          <a:p>
            <a:pPr lvl="2"/>
            <a:r>
              <a:rPr lang="en-US" sz="1200" dirty="0" smtClean="0"/>
              <a:t>GC carries our separate analysis: (</a:t>
            </a:r>
            <a:r>
              <a:rPr lang="en-US" sz="1200" dirty="0" err="1" smtClean="0"/>
              <a:t>i</a:t>
            </a:r>
            <a:r>
              <a:rPr lang="en-US" sz="1200" dirty="0" smtClean="0"/>
              <a:t>) SGEI definition did not refer to DTT + obligations not defined + (ii) Tenders and Conventions do set out obligations and refer to DTT but don’t formally label these as SGEI/PS.</a:t>
            </a:r>
            <a:endParaRPr lang="en-US" sz="1200" dirty="0" smtClean="0">
              <a:solidFill>
                <a:srgbClr val="FF0000"/>
              </a:solidFill>
            </a:endParaRPr>
          </a:p>
          <a:p>
            <a:pPr lvl="2"/>
            <a:r>
              <a:rPr lang="en-US" sz="1200" dirty="0" smtClean="0"/>
              <a:t>AG, bases Opinion on idea that the definition of SGEI and that of PSO are “different” and subject to different standards of review- But then endorses application of strict standard to review the definition of the SGEI (126-127).</a:t>
            </a:r>
          </a:p>
          <a:p>
            <a:pPr lvl="1"/>
            <a:r>
              <a:rPr lang="en-US" sz="1400" dirty="0" smtClean="0"/>
              <a:t>GC considered that the definition of the PSOs was not clear because it did not refer explicitly to the “terrestrial network</a:t>
            </a:r>
            <a:r>
              <a:rPr lang="en-US" sz="1400" dirty="0" smtClean="0"/>
              <a:t>”. </a:t>
            </a:r>
            <a:r>
              <a:rPr lang="en-US" sz="1400" dirty="0" smtClean="0"/>
              <a:t>Applicants </a:t>
            </a:r>
            <a:r>
              <a:rPr lang="en-US" sz="1400" dirty="0" smtClean="0"/>
              <a:t>counter argue that there is </a:t>
            </a:r>
            <a:r>
              <a:rPr lang="en-US" sz="1400" dirty="0" smtClean="0"/>
              <a:t>no </a:t>
            </a:r>
            <a:r>
              <a:rPr lang="en-US" sz="1400" dirty="0" smtClean="0"/>
              <a:t>need to refer explicitly to one </a:t>
            </a:r>
            <a:r>
              <a:rPr lang="en-US" sz="1400" dirty="0" smtClean="0"/>
              <a:t>platform when defining PSOs.  </a:t>
            </a:r>
            <a:r>
              <a:rPr lang="en-US" sz="1400" dirty="0" smtClean="0"/>
              <a:t>AG responds that GC did not limit MS’ margin of discretion to choose a given technology (?)</a:t>
            </a:r>
          </a:p>
          <a:p>
            <a:pPr lvl="1"/>
            <a:r>
              <a:rPr lang="en-US" sz="1400" dirty="0" smtClean="0"/>
              <a:t>AG Opinion observes (but only in the abstract) that SGEI and “public service” mean the same thing (fn. </a:t>
            </a:r>
            <a:r>
              <a:rPr lang="en-US" sz="1400" dirty="0" smtClean="0"/>
              <a:t>58) </a:t>
            </a:r>
            <a:r>
              <a:rPr lang="en-US" sz="1400" dirty="0" smtClean="0"/>
              <a:t>and (ii) that GC did not limit MS’s margin of discretion to choose a technology (126-127). </a:t>
            </a:r>
          </a:p>
          <a:p>
            <a:pPr lvl="1"/>
            <a:r>
              <a:rPr lang="en-US" sz="1400" dirty="0" smtClean="0"/>
              <a:t>Had the AG examined the Spanish law and entrustment acts he would have arguably arrived at different conclusion from EC and GC, but it does not. Opinion only deals with 2 out of 6 parts of plea (acknowledged in para. 34). </a:t>
            </a:r>
          </a:p>
        </p:txBody>
      </p:sp>
      <p:sp>
        <p:nvSpPr>
          <p:cNvPr id="3" name="Title 2"/>
          <p:cNvSpPr>
            <a:spLocks noGrp="1"/>
          </p:cNvSpPr>
          <p:nvPr>
            <p:ph type="title"/>
          </p:nvPr>
        </p:nvSpPr>
        <p:spPr/>
        <p:txBody>
          <a:bodyPr/>
          <a:lstStyle/>
          <a:p>
            <a:pPr lvl="0"/>
            <a:r>
              <a:rPr lang="en-US" dirty="0" smtClean="0"/>
              <a:t>Spanish DTT case – AG </a:t>
            </a:r>
            <a:r>
              <a:rPr lang="en-US" dirty="0" err="1" smtClean="0"/>
              <a:t>Wathelet’s</a:t>
            </a:r>
            <a:r>
              <a:rPr lang="en-US" dirty="0" smtClean="0"/>
              <a:t> Opinion</a:t>
            </a:r>
            <a:br>
              <a:rPr lang="en-US" dirty="0" smtClean="0"/>
            </a:br>
            <a:r>
              <a:rPr lang="en-US" dirty="0" smtClean="0"/>
              <a:t>(III. The open questions)</a:t>
            </a:r>
            <a:endParaRPr lang="es-ES" dirty="0"/>
          </a:p>
        </p:txBody>
      </p:sp>
    </p:spTree>
    <p:extLst>
      <p:ext uri="{BB962C8B-B14F-4D97-AF65-F5344CB8AC3E}">
        <p14:creationId xmlns:p14="http://schemas.microsoft.com/office/powerpoint/2010/main" val="897064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lvl="0"/>
            <a:r>
              <a:rPr lang="en-US" dirty="0" smtClean="0"/>
              <a:t>If confirmed by CJEU, these cases will add two important developments:</a:t>
            </a:r>
          </a:p>
          <a:p>
            <a:pPr lvl="0"/>
            <a:endParaRPr lang="en-US" dirty="0" smtClean="0"/>
          </a:p>
          <a:p>
            <a:pPr lvl="1">
              <a:buFont typeface="+mj-lt"/>
              <a:buAutoNum type="arabicParenR"/>
            </a:pPr>
            <a:r>
              <a:rPr lang="en-US" dirty="0" smtClean="0"/>
              <a:t>That it is the SGEI/PS (as opposed to just public service obligations) that has to be defined;</a:t>
            </a:r>
          </a:p>
          <a:p>
            <a:pPr lvl="1">
              <a:buFont typeface="+mj-lt"/>
              <a:buAutoNum type="arabicParenR"/>
            </a:pPr>
            <a:r>
              <a:rPr lang="en-US" dirty="0" smtClean="0"/>
              <a:t>That for a SGEI/PSO definition to be valid it must (?) make reference to the technology to be used;</a:t>
            </a:r>
          </a:p>
          <a:p>
            <a:pPr lvl="0"/>
            <a:endParaRPr lang="en-US" dirty="0" smtClean="0"/>
          </a:p>
          <a:p>
            <a:pPr lvl="0"/>
            <a:r>
              <a:rPr lang="en-US" dirty="0" smtClean="0"/>
              <a:t>Conflicting views and lack of clarity as to 1st </a:t>
            </a:r>
            <a:r>
              <a:rPr lang="en-US" i="1" dirty="0" err="1" smtClean="0"/>
              <a:t>Altmark</a:t>
            </a:r>
            <a:r>
              <a:rPr lang="en-US" dirty="0" smtClean="0"/>
              <a:t> condition results in discretion for EC and uncertainty for MS;</a:t>
            </a:r>
          </a:p>
          <a:p>
            <a:pPr lvl="0"/>
            <a:endParaRPr lang="en-US" dirty="0" smtClean="0"/>
          </a:p>
          <a:p>
            <a:pPr lvl="0"/>
            <a:r>
              <a:rPr lang="en-US" dirty="0" smtClean="0"/>
              <a:t>Impact on other SGEIs in other MS?</a:t>
            </a:r>
            <a:endParaRPr lang="es-ES" dirty="0"/>
          </a:p>
        </p:txBody>
      </p:sp>
      <p:sp>
        <p:nvSpPr>
          <p:cNvPr id="3" name="Title 2"/>
          <p:cNvSpPr>
            <a:spLocks noGrp="1"/>
          </p:cNvSpPr>
          <p:nvPr>
            <p:ph type="title"/>
          </p:nvPr>
        </p:nvSpPr>
        <p:spPr/>
        <p:txBody>
          <a:bodyPr/>
          <a:lstStyle/>
          <a:p>
            <a:pPr lvl="0"/>
            <a:r>
              <a:rPr lang="en-US" dirty="0" smtClean="0"/>
              <a:t>Conclusions</a:t>
            </a:r>
            <a:endParaRPr lang="es-ES" dirty="0"/>
          </a:p>
        </p:txBody>
      </p:sp>
    </p:spTree>
    <p:extLst>
      <p:ext uri="{BB962C8B-B14F-4D97-AF65-F5344CB8AC3E}">
        <p14:creationId xmlns:p14="http://schemas.microsoft.com/office/powerpoint/2010/main" val="732190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286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irma">
  <a:themeElements>
    <a:clrScheme name="Garrigues">
      <a:dk1>
        <a:srgbClr val="000000"/>
      </a:dk1>
      <a:lt1>
        <a:srgbClr val="FFFFFF"/>
      </a:lt1>
      <a:dk2>
        <a:srgbClr val="FFFFFF"/>
      </a:dk2>
      <a:lt2>
        <a:srgbClr val="FFFFFF"/>
      </a:lt2>
      <a:accent1>
        <a:srgbClr val="004438"/>
      </a:accent1>
      <a:accent2>
        <a:srgbClr val="4C8365"/>
      </a:accent2>
      <a:accent3>
        <a:srgbClr val="E49F35"/>
      </a:accent3>
      <a:accent4>
        <a:srgbClr val="EEC381"/>
      </a:accent4>
      <a:accent5>
        <a:srgbClr val="99B8A7"/>
      </a:accent5>
      <a:accent6>
        <a:srgbClr val="CCDCD3"/>
      </a:accent6>
      <a:hlink>
        <a:srgbClr val="004438"/>
      </a:hlink>
      <a:folHlink>
        <a:srgbClr val="99B5A7"/>
      </a:folHlink>
    </a:clrScheme>
    <a:fontScheme name="Presentación en blanco">
      <a:majorFont>
        <a:latin typeface="Times New Roman"/>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4438"/>
        </a:solidFill>
        <a:ln>
          <a:noFill/>
        </a:ln>
        <a:effectLst>
          <a:outerShdw blurRad="85725" dist="50800" dir="5400000" sx="103999" sy="103999" rotWithShape="0">
            <a:srgbClr val="808080">
              <a:alpha val="46999"/>
            </a:srgbClr>
          </a:outerShdw>
        </a:effectLst>
      </a:spPr>
      <a:bodyPr rtlCol="0" anchor="ctr"/>
      <a:lstStyle>
        <a:defPPr algn="ctr" eaLnBrk="1" hangingPunct="1">
          <a:defRPr dirty="0" err="1" smtClean="0">
            <a:solidFill>
              <a:schemeClr val="bg1"/>
            </a:solidFill>
            <a:latin typeface="Trebuchet MS" panose="020B0603020202020204" pitchFamily="34" charset="0"/>
            <a:ea typeface="ＭＳ Ｐゴシック" pitchFamily="4" charset="-128"/>
          </a:defRPr>
        </a:defPPr>
      </a:lstStyle>
    </a:spDef>
    <a:lnDef>
      <a:spPr>
        <a:ln w="12700" cap="flat" cmpd="sng" algn="ctr">
          <a:solidFill>
            <a:srgbClr val="0E755A"/>
          </a:solidFill>
          <a:prstDash val="solid"/>
          <a:round/>
          <a:headEnd type="none" w="med" len="med"/>
          <a:tailEnd type="triangl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nchor="ctr" anchorCtr="0">
        <a:spAutoFit/>
      </a:bodyPr>
      <a:lstStyle>
        <a:defPPr algn="ctr">
          <a:defRPr dirty="0" err="1" smtClean="0">
            <a:latin typeface="Trebuchet MS" panose="020B0603020202020204"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8448</TotalTime>
  <Words>2396</Words>
  <Application>Microsoft Office PowerPoint</Application>
  <PresentationFormat>A4 Paper (210x297 mm)</PresentationFormat>
  <Paragraphs>133</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Firma</vt:lpstr>
      <vt:lpstr>Recent case law on SGEI The Spanish DTT cases and the first Altmark condition</vt:lpstr>
      <vt:lpstr>CAUTIONARY NOTE</vt:lpstr>
      <vt:lpstr>The Theory (I)</vt:lpstr>
      <vt:lpstr>The Theory (II) </vt:lpstr>
      <vt:lpstr>The Practice Example 1</vt:lpstr>
      <vt:lpstr>The Practice Example 2</vt:lpstr>
      <vt:lpstr>The Practice Example 3</vt:lpstr>
      <vt:lpstr>Spanish DTT case – The background</vt:lpstr>
      <vt:lpstr>Spanish DTT case – EC Decision(s) – No SGEI</vt:lpstr>
      <vt:lpstr>Slide 7- Spanish DTT case- The legal issues</vt:lpstr>
      <vt:lpstr>Spanish DTT case – GC Judgments (I. Reasoning)</vt:lpstr>
      <vt:lpstr>Spanish DTT case – GC Judgments (II.  Conclusion)</vt:lpstr>
      <vt:lpstr>Spanish DTT case – The Appeals  </vt:lpstr>
      <vt:lpstr>Spanish DTT case – AG Wathelet’s Opinion (I. General principles) </vt:lpstr>
      <vt:lpstr>Spanish DTT case - AG Wathelet’s Opinion (II. In Casu)</vt:lpstr>
      <vt:lpstr>Spanish DTT case – AG Wathelet’s Opinion (III. The open questions)</vt:lpstr>
      <vt:lpstr>Conclusions</vt:lpstr>
      <vt:lpstr>PowerPoint Presentation</vt:lpstr>
    </vt:vector>
  </TitlesOfParts>
  <Company>Garrigues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dc:title>
  <dc:creator>User</dc:creator>
  <cp:lastModifiedBy>User</cp:lastModifiedBy>
  <cp:revision>132</cp:revision>
  <cp:lastPrinted>2017-11-09T11:40:43Z</cp:lastPrinted>
  <dcterms:created xsi:type="dcterms:W3CDTF">2012-10-11T07:11:09Z</dcterms:created>
  <dcterms:modified xsi:type="dcterms:W3CDTF">2017-11-13T15:37:17Z</dcterms:modified>
</cp:coreProperties>
</file>