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2" r:id="rId2"/>
    <p:sldId id="307" r:id="rId3"/>
    <p:sldId id="318" r:id="rId4"/>
    <p:sldId id="316" r:id="rId5"/>
    <p:sldId id="315" r:id="rId6"/>
    <p:sldId id="317" r:id="rId7"/>
    <p:sldId id="340" r:id="rId8"/>
    <p:sldId id="333" r:id="rId9"/>
    <p:sldId id="320" r:id="rId10"/>
    <p:sldId id="321" r:id="rId11"/>
    <p:sldId id="322" r:id="rId12"/>
    <p:sldId id="323" r:id="rId13"/>
    <p:sldId id="325" r:id="rId14"/>
    <p:sldId id="326" r:id="rId15"/>
    <p:sldId id="331" r:id="rId16"/>
    <p:sldId id="324" r:id="rId17"/>
    <p:sldId id="327" r:id="rId18"/>
    <p:sldId id="328" r:id="rId19"/>
    <p:sldId id="330" r:id="rId20"/>
    <p:sldId id="332" r:id="rId21"/>
  </p:sldIdLst>
  <p:sldSz cx="9906000" cy="6858000" type="A4"/>
  <p:notesSz cx="6797675" cy="9926638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55A"/>
    <a:srgbClr val="DF6E11"/>
    <a:srgbClr val="0A342A"/>
    <a:srgbClr val="0E113D"/>
    <a:srgbClr val="0E4D3D"/>
    <a:srgbClr val="CCDCD3"/>
    <a:srgbClr val="004438"/>
    <a:srgbClr val="004E23"/>
    <a:srgbClr val="E49F21"/>
    <a:srgbClr val="E49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48" autoAdjust="0"/>
    <p:restoredTop sz="95723" autoAdjust="0"/>
  </p:normalViewPr>
  <p:slideViewPr>
    <p:cSldViewPr>
      <p:cViewPr varScale="1">
        <p:scale>
          <a:sx n="80" d="100"/>
          <a:sy n="80" d="100"/>
        </p:scale>
        <p:origin x="-86" y="-235"/>
      </p:cViewPr>
      <p:guideLst>
        <p:guide orient="horz" pos="845"/>
        <p:guide pos="308"/>
      </p:guideLst>
    </p:cSldViewPr>
  </p:slideViewPr>
  <p:outlineViewPr>
    <p:cViewPr>
      <p:scale>
        <a:sx n="33" d="100"/>
        <a:sy n="33" d="100"/>
      </p:scale>
      <p:origin x="0" y="4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3307" y="-96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7200-61FF-478B-A40E-6DD4862BCCD1}" type="datetimeFigureOut">
              <a:rPr lang="en-GB" smtClean="0"/>
              <a:t>05/02/2018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7829"/>
            <a:ext cx="2946400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9" y="9427829"/>
            <a:ext cx="2946400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67CEB-5ED0-4EFB-AB63-D2AD47240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256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6189" cy="49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0"/>
            <a:ext cx="2946188" cy="49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_tradnl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2950"/>
            <a:ext cx="537686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4541" y="4714205"/>
            <a:ext cx="5400600" cy="446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9989"/>
            <a:ext cx="2946189" cy="49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29989"/>
            <a:ext cx="2946188" cy="49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AEE49F-A7AF-41FF-9386-0F99A3172F9C}" type="slidenum">
              <a:rPr lang="es-ES_tradnl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0593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EE49F-A7AF-41FF-9386-0F99A3172F9C}" type="slidenum">
              <a:rPr lang="es-ES_tradnl" smtClean="0"/>
              <a:pPr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5335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7" descr="Triangulos.pdf"/>
          <p:cNvPicPr preferRelativeResize="0"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907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5097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8"/>
          <p:cNvSpPr>
            <a:spLocks noChangeArrowheads="1"/>
          </p:cNvSpPr>
          <p:nvPr userDrawn="1"/>
        </p:nvSpPr>
        <p:spPr bwMode="auto">
          <a:xfrm>
            <a:off x="0" y="2167880"/>
            <a:ext cx="9906000" cy="1981200"/>
          </a:xfrm>
          <a:prstGeom prst="rect">
            <a:avLst/>
          </a:prstGeom>
          <a:solidFill>
            <a:srgbClr val="004438"/>
          </a:solidFill>
          <a:ln>
            <a:noFill/>
          </a:ln>
          <a:effectLst>
            <a:outerShdw blurRad="381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lIns="45719" tIns="45719" rIns="45719" bIns="45719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latinLnBrk="1">
              <a:defRPr/>
            </a:pPr>
            <a:endParaRPr lang="es-ES_tradnl" altLang="es-ES_tradnl" sz="4400" cap="all" baseline="0" noProof="0" dirty="0" smtClean="0">
              <a:solidFill>
                <a:schemeClr val="bg1"/>
              </a:solidFill>
              <a:latin typeface="Trebuchet MS" panose="020B0603020202020204" pitchFamily="34" charset="0"/>
              <a:sym typeface="Calibri" pitchFamily="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3916" y="5541863"/>
            <a:ext cx="3611612" cy="479425"/>
          </a:xfrm>
        </p:spPr>
        <p:txBody>
          <a:bodyPr/>
          <a:lstStyle>
            <a:lvl1pPr marL="0" indent="0" algn="l">
              <a:buFont typeface="Arial" charset="0"/>
              <a:buNone/>
              <a:defRPr sz="1600" i="0">
                <a:solidFill>
                  <a:srgbClr val="7F7F7F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es-ES_tradnl" noProof="0" dirty="0" err="1" smtClean="0"/>
              <a:t>Click</a:t>
            </a:r>
            <a:r>
              <a:rPr lang="es-ES_tradnl" noProof="0" dirty="0" smtClean="0"/>
              <a:t> to </a:t>
            </a:r>
            <a:r>
              <a:rPr lang="es-ES_tradnl" noProof="0" dirty="0" err="1" smtClean="0"/>
              <a:t>edit</a:t>
            </a:r>
            <a:r>
              <a:rPr lang="es-ES_tradnl" noProof="0" dirty="0" smtClean="0"/>
              <a:t> Master </a:t>
            </a:r>
            <a:r>
              <a:rPr lang="es-ES_tradnl" noProof="0" dirty="0" err="1" smtClean="0"/>
              <a:t>subtitle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style</a:t>
            </a:r>
            <a:endParaRPr lang="es-ES_tradnl" noProof="0" dirty="0" smtClean="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2177143"/>
            <a:ext cx="9895114" cy="1915886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4400" i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es-ES_tradnl" noProof="0" dirty="0" err="1" smtClean="0"/>
              <a:t>Click</a:t>
            </a:r>
            <a:r>
              <a:rPr lang="es-ES_tradnl" noProof="0" dirty="0" smtClean="0"/>
              <a:t> to </a:t>
            </a:r>
            <a:r>
              <a:rPr lang="es-ES_tradnl" noProof="0" dirty="0" err="1" smtClean="0"/>
              <a:t>edit</a:t>
            </a:r>
            <a:r>
              <a:rPr lang="es-ES_tradnl" noProof="0" dirty="0" smtClean="0"/>
              <a:t> Master </a:t>
            </a:r>
            <a:r>
              <a:rPr lang="es-ES_tradnl" noProof="0" dirty="0" err="1" smtClean="0"/>
              <a:t>title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style</a:t>
            </a:r>
            <a:endParaRPr lang="es-ES_tradnl" noProof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359" y="188912"/>
            <a:ext cx="7840017" cy="575791"/>
          </a:xfrm>
        </p:spPr>
        <p:txBody>
          <a:bodyPr/>
          <a:lstStyle>
            <a:lvl1pPr algn="l">
              <a:defRPr/>
            </a:lvl1pPr>
          </a:lstStyle>
          <a:p>
            <a:endParaRPr lang="es-ES_tradnl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/>
            </a:lvl1pPr>
            <a:lvl5pPr>
              <a:defRPr/>
            </a:lvl5pPr>
          </a:lstStyle>
          <a:p>
            <a:pPr lvl="0"/>
            <a:r>
              <a:rPr lang="es-ES_tradnl" noProof="0" dirty="0" err="1" smtClean="0"/>
              <a:t>Click</a:t>
            </a:r>
            <a:r>
              <a:rPr lang="es-ES_tradnl" noProof="0" dirty="0" smtClean="0"/>
              <a:t> to </a:t>
            </a:r>
            <a:r>
              <a:rPr lang="es-ES_tradnl" noProof="0" dirty="0" err="1" smtClean="0"/>
              <a:t>edit</a:t>
            </a:r>
            <a:r>
              <a:rPr lang="es-ES_tradnl" noProof="0" dirty="0" smtClean="0"/>
              <a:t> Master </a:t>
            </a:r>
            <a:r>
              <a:rPr lang="es-ES_tradnl" noProof="0" dirty="0" err="1" smtClean="0"/>
              <a:t>text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styles</a:t>
            </a:r>
            <a:endParaRPr lang="es-ES_tradnl" noProof="0" dirty="0" smtClean="0"/>
          </a:p>
          <a:p>
            <a:pPr lvl="1"/>
            <a:r>
              <a:rPr lang="es-ES_tradnl" noProof="0" dirty="0" err="1" smtClean="0"/>
              <a:t>Second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 smtClean="0"/>
          </a:p>
          <a:p>
            <a:pPr lvl="2"/>
            <a:r>
              <a:rPr lang="es-ES_tradnl" noProof="0" dirty="0" err="1" smtClean="0"/>
              <a:t>Third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 smtClean="0"/>
          </a:p>
          <a:p>
            <a:pPr lvl="3"/>
            <a:r>
              <a:rPr lang="es-ES_tradnl" noProof="0" dirty="0" err="1" smtClean="0"/>
              <a:t>Fourth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 smtClean="0"/>
          </a:p>
          <a:p>
            <a:pPr lvl="4"/>
            <a:r>
              <a:rPr lang="es-ES_tradnl" noProof="0" dirty="0" err="1" smtClean="0"/>
              <a:t>Fifth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 smtClean="0"/>
          </a:p>
          <a:p>
            <a:pPr lvl="8"/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393671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49118" y="4507600"/>
            <a:ext cx="9341908" cy="1133501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100000"/>
              </a:lnSpc>
              <a:defRPr lang="es-ES" sz="5000" kern="1200" baseline="0" dirty="0">
                <a:solidFill>
                  <a:srgbClr val="004438"/>
                </a:solidFill>
                <a:latin typeface="Trebuchet MS" panose="020B0603020202020204" pitchFamily="34" charset="0"/>
                <a:ea typeface="ＭＳ Ｐゴシック" pitchFamily="-111" charset="-128"/>
                <a:cs typeface="+mn-cs"/>
              </a:defRPr>
            </a:lvl1pPr>
          </a:lstStyle>
          <a:p>
            <a:endParaRPr lang="es-ES" dirty="0"/>
          </a:p>
        </p:txBody>
      </p:sp>
      <p:sp>
        <p:nvSpPr>
          <p:cNvPr id="3" name="Rectángulo 3"/>
          <p:cNvSpPr/>
          <p:nvPr userDrawn="1"/>
        </p:nvSpPr>
        <p:spPr>
          <a:xfrm>
            <a:off x="0" y="5940425"/>
            <a:ext cx="9906000" cy="79375"/>
          </a:xfrm>
          <a:prstGeom prst="rect">
            <a:avLst/>
          </a:prstGeom>
          <a:solidFill>
            <a:srgbClr val="0A3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s-ES" dirty="0">
              <a:solidFill>
                <a:srgbClr val="165E4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080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495300" y="1341439"/>
            <a:ext cx="8915400" cy="4784726"/>
          </a:xfrm>
          <a:prstGeom prst="rect">
            <a:avLst/>
          </a:prstGeom>
        </p:spPr>
        <p:txBody>
          <a:bodyPr/>
          <a:lstStyle>
            <a:lvl1pPr marL="360000" indent="-360000">
              <a:spcBef>
                <a:spcPts val="0"/>
              </a:spcBef>
              <a:spcAft>
                <a:spcPts val="600"/>
              </a:spcAft>
              <a:defRPr sz="1800">
                <a:latin typeface="Trebuchet MS" panose="020B0603020202020204" pitchFamily="34" charset="0"/>
                <a:cs typeface="Trebuchet MS" panose="020B0603020202020204" pitchFamily="34" charset="0"/>
              </a:defRPr>
            </a:lvl1pPr>
            <a:lvl2pPr marL="7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800">
                <a:latin typeface="Trebuchet MS" panose="020B0603020202020204" pitchFamily="34" charset="0"/>
                <a:cs typeface="Trebuchet MS" panose="020B0603020202020204" pitchFamily="34" charset="0"/>
              </a:defRPr>
            </a:lvl2pPr>
            <a:lvl3pPr marL="1080000" indent="-360000">
              <a:spcBef>
                <a:spcPts val="0"/>
              </a:spcBef>
              <a:spcAft>
                <a:spcPts val="600"/>
              </a:spcAft>
              <a:defRPr sz="1600">
                <a:latin typeface="Trebuchet MS" panose="020B0603020202020204" pitchFamily="34" charset="0"/>
                <a:cs typeface="Trebuchet MS" panose="020B0603020202020204" pitchFamily="34" charset="0"/>
              </a:defRPr>
            </a:lvl3pPr>
            <a:lvl4pPr marL="14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600">
                <a:latin typeface="Trebuchet MS" panose="020B0603020202020204" pitchFamily="34" charset="0"/>
                <a:cs typeface="Trebuchet MS" panose="020B0603020202020204" pitchFamily="34" charset="0"/>
              </a:defRPr>
            </a:lvl4pPr>
            <a:lvl5pPr marL="1800000" indent="-360000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latin typeface="Trebuchet MS" panose="020B0603020202020204" pitchFamily="34" charset="0"/>
                <a:cs typeface="Trebuchet MS" panose="020B0603020202020204" pitchFamily="34" charset="0"/>
              </a:defRPr>
            </a:lvl5pPr>
            <a:lvl6pPr marL="216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400">
                <a:latin typeface="Trebuchet MS" panose="020B0603020202020204" pitchFamily="34" charset="0"/>
              </a:defRPr>
            </a:lvl6pPr>
            <a:lvl7pPr marL="25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>
                <a:latin typeface="Trebuchet MS" panose="020B0603020202020204" pitchFamily="34" charset="0"/>
              </a:defRPr>
            </a:lvl7pPr>
            <a:lvl8pPr marL="288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</a:defRPr>
            </a:lvl8pPr>
            <a:lvl9pPr marL="32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 baseline="0">
                <a:latin typeface="Trebuchet MS" panose="020B0603020202020204" pitchFamily="34" charset="0"/>
              </a:defRPr>
            </a:lvl9pPr>
          </a:lstStyle>
          <a:p>
            <a:pPr lvl="0"/>
            <a:r>
              <a:rPr lang="es-ES_tradnl" noProof="0" dirty="0" smtClean="0"/>
              <a:t>Haga clic para modificar el estilo de texto del patrón</a:t>
            </a:r>
          </a:p>
          <a:p>
            <a:pPr lvl="1"/>
            <a:r>
              <a:rPr lang="es-ES_tradnl" noProof="0" dirty="0" smtClean="0"/>
              <a:t>Segundo nivel</a:t>
            </a:r>
          </a:p>
          <a:p>
            <a:pPr lvl="2"/>
            <a:r>
              <a:rPr lang="es-ES_tradnl" noProof="0" dirty="0" smtClean="0"/>
              <a:t>Tercer nivel</a:t>
            </a:r>
          </a:p>
          <a:p>
            <a:pPr lvl="3"/>
            <a:r>
              <a:rPr lang="es-ES_tradnl" noProof="0" dirty="0" smtClean="0"/>
              <a:t>Cuarto nivel</a:t>
            </a:r>
          </a:p>
          <a:p>
            <a:pPr lvl="4"/>
            <a:r>
              <a:rPr lang="es-ES_tradnl" noProof="0" dirty="0" smtClean="0"/>
              <a:t>Quinto nivel</a:t>
            </a:r>
          </a:p>
          <a:p>
            <a:pPr lvl="5"/>
            <a:r>
              <a:rPr lang="es-ES_tradnl" noProof="0" dirty="0" smtClean="0"/>
              <a:t>Sexto nivel</a:t>
            </a:r>
          </a:p>
          <a:p>
            <a:pPr lvl="6"/>
            <a:r>
              <a:rPr lang="es-ES_tradnl" noProof="0" dirty="0" smtClean="0"/>
              <a:t>Séptimo nivel</a:t>
            </a:r>
          </a:p>
          <a:p>
            <a:pPr lvl="7"/>
            <a:r>
              <a:rPr lang="es-ES_tradnl" noProof="0" dirty="0" smtClean="0"/>
              <a:t>Octavo nivel</a:t>
            </a:r>
          </a:p>
          <a:p>
            <a:pPr lvl="8"/>
            <a:r>
              <a:rPr lang="es-ES_tradnl" noProof="0" dirty="0" smtClean="0"/>
              <a:t>Noveno nivel</a:t>
            </a:r>
            <a:endParaRPr lang="es-ES_tradnl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6888" y="188912"/>
            <a:ext cx="7840662" cy="50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cap="none" baseline="0">
                <a:latin typeface="Trebuchet MS" panose="020B0603020202020204" pitchFamily="34" charset="0"/>
              </a:defRPr>
            </a:lvl1pPr>
          </a:lstStyle>
          <a:p>
            <a:pPr lvl="0"/>
            <a:endParaRPr lang="es-ES_tradnl" noProof="0" dirty="0" smtClean="0"/>
          </a:p>
        </p:txBody>
      </p:sp>
    </p:spTree>
    <p:extLst>
      <p:ext uri="{BB962C8B-B14F-4D97-AF65-F5344CB8AC3E}">
        <p14:creationId xmlns:p14="http://schemas.microsoft.com/office/powerpoint/2010/main" val="199428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495300" y="1341439"/>
            <a:ext cx="4313684" cy="4784726"/>
          </a:xfrm>
          <a:prstGeom prst="rect">
            <a:avLst/>
          </a:prstGeom>
        </p:spPr>
        <p:txBody>
          <a:bodyPr/>
          <a:lstStyle>
            <a:lvl1pPr marL="360000" indent="-360000">
              <a:spcBef>
                <a:spcPts val="0"/>
              </a:spcBef>
              <a:spcAft>
                <a:spcPts val="600"/>
              </a:spcAft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1pPr>
            <a:lvl2pPr marL="7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2pPr>
            <a:lvl3pPr marL="1080000" indent="-360000">
              <a:spcBef>
                <a:spcPts val="0"/>
              </a:spcBef>
              <a:spcAft>
                <a:spcPts val="600"/>
              </a:spcAft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3pPr>
            <a:lvl4pPr marL="14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4pPr>
            <a:lvl5pPr marL="1800000" indent="-360000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5pPr>
            <a:lvl6pPr marL="216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</a:defRPr>
            </a:lvl6pPr>
            <a:lvl7pPr marL="25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>
                <a:latin typeface="Trebuchet MS" panose="020B0603020202020204" pitchFamily="34" charset="0"/>
              </a:defRPr>
            </a:lvl7pPr>
            <a:lvl8pPr marL="288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</a:defRPr>
            </a:lvl8pPr>
            <a:lvl9pPr marL="32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 baseline="0">
                <a:latin typeface="Trebuchet MS" panose="020B0603020202020204" pitchFamily="34" charset="0"/>
              </a:defRPr>
            </a:lvl9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</a:p>
          <a:p>
            <a:pPr lvl="5"/>
            <a:r>
              <a:rPr lang="es-ES_tradnl" dirty="0" smtClean="0"/>
              <a:t>Sexto nivel</a:t>
            </a:r>
          </a:p>
          <a:p>
            <a:pPr lvl="6"/>
            <a:r>
              <a:rPr lang="es-ES_tradnl" dirty="0" smtClean="0"/>
              <a:t>Séptimo nivel</a:t>
            </a:r>
          </a:p>
          <a:p>
            <a:pPr lvl="7"/>
            <a:r>
              <a:rPr lang="es-ES_tradnl" dirty="0" smtClean="0"/>
              <a:t>Octavo nivel</a:t>
            </a:r>
          </a:p>
          <a:p>
            <a:pPr lvl="8"/>
            <a:r>
              <a:rPr lang="es-ES_tradnl" dirty="0" smtClean="0"/>
              <a:t>Noveno nivel</a:t>
            </a:r>
            <a:endParaRPr lang="es-ES_tradnl" dirty="0"/>
          </a:p>
        </p:txBody>
      </p:sp>
      <p:sp>
        <p:nvSpPr>
          <p:cNvPr id="9" name="Marcador de contenido 2"/>
          <p:cNvSpPr>
            <a:spLocks noGrp="1"/>
          </p:cNvSpPr>
          <p:nvPr>
            <p:ph sz="half" idx="11" hasCustomPrompt="1"/>
          </p:nvPr>
        </p:nvSpPr>
        <p:spPr>
          <a:xfrm>
            <a:off x="5103812" y="1340892"/>
            <a:ext cx="4313684" cy="4784726"/>
          </a:xfrm>
          <a:prstGeom prst="rect">
            <a:avLst/>
          </a:prstGeom>
        </p:spPr>
        <p:txBody>
          <a:bodyPr/>
          <a:lstStyle>
            <a:lvl1pPr marL="360000" indent="-360000">
              <a:spcBef>
                <a:spcPts val="0"/>
              </a:spcBef>
              <a:spcAft>
                <a:spcPts val="600"/>
              </a:spcAft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1pPr>
            <a:lvl2pPr marL="7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2pPr>
            <a:lvl3pPr marL="1080000" indent="-360000">
              <a:spcBef>
                <a:spcPts val="0"/>
              </a:spcBef>
              <a:spcAft>
                <a:spcPts val="600"/>
              </a:spcAft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3pPr>
            <a:lvl4pPr marL="14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4pPr>
            <a:lvl5pPr marL="1800000" indent="-360000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200">
                <a:latin typeface="Trebuchet MS" panose="020B0603020202020204" pitchFamily="34" charset="0"/>
                <a:cs typeface="Trebuchet MS" panose="020B0603020202020204" pitchFamily="34" charset="0"/>
              </a:defRPr>
            </a:lvl5pPr>
            <a:lvl6pPr marL="216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</a:defRPr>
            </a:lvl6pPr>
            <a:lvl7pPr marL="25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>
                <a:latin typeface="Trebuchet MS" panose="020B0603020202020204" pitchFamily="34" charset="0"/>
              </a:defRPr>
            </a:lvl7pPr>
            <a:lvl8pPr marL="288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Trebuchet MS" panose="020B0603020202020204" pitchFamily="34" charset="0"/>
              </a:defRPr>
            </a:lvl8pPr>
            <a:lvl9pPr marL="32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 baseline="0">
                <a:latin typeface="Trebuchet MS" panose="020B0603020202020204" pitchFamily="34" charset="0"/>
              </a:defRPr>
            </a:lvl9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</a:p>
          <a:p>
            <a:pPr lvl="5"/>
            <a:r>
              <a:rPr lang="es-ES_tradnl" dirty="0" smtClean="0"/>
              <a:t>Sexto nivel</a:t>
            </a:r>
          </a:p>
          <a:p>
            <a:pPr lvl="6"/>
            <a:r>
              <a:rPr lang="es-ES_tradnl" dirty="0" smtClean="0"/>
              <a:t>Séptimo nivel</a:t>
            </a:r>
          </a:p>
          <a:p>
            <a:pPr lvl="7"/>
            <a:r>
              <a:rPr lang="es-ES_tradnl" dirty="0" smtClean="0"/>
              <a:t>Octavo nivel</a:t>
            </a:r>
          </a:p>
          <a:p>
            <a:pPr lvl="8"/>
            <a:r>
              <a:rPr lang="es-ES_tradnl" dirty="0" smtClean="0"/>
              <a:t>Noveno nivel</a:t>
            </a:r>
            <a:endParaRPr lang="es-ES_tradnl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6888" y="188912"/>
            <a:ext cx="7840662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pPr lvl="0"/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879159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lnSpc>
                <a:spcPct val="100000"/>
              </a:lnSpc>
              <a:defRPr lang="es-ES" sz="5000" b="1" kern="1200" cap="none" baseline="0" dirty="0">
                <a:solidFill>
                  <a:srgbClr val="004438"/>
                </a:solidFill>
                <a:latin typeface="Trebuchet MS" panose="020B0603020202020204" pitchFamily="34" charset="0"/>
                <a:ea typeface="ＭＳ Ｐゴシック" pitchFamily="-111" charset="-128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latin typeface="Trebuchet MS" panose="020B0603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5070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950" y="1340767"/>
            <a:ext cx="4424363" cy="4824859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 smtClean="0"/>
              <a:t>Primer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smtClean="0"/>
              <a:t>Quinto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5"/>
            <a:r>
              <a:rPr lang="es-ES" dirty="0" smtClean="0"/>
              <a:t>Sexto nivel</a:t>
            </a:r>
          </a:p>
          <a:p>
            <a:pPr lvl="6"/>
            <a:r>
              <a:rPr lang="es-ES" dirty="0" smtClean="0"/>
              <a:t>Séptimo nivel</a:t>
            </a:r>
          </a:p>
          <a:p>
            <a:pPr lvl="7"/>
            <a:r>
              <a:rPr lang="es-ES" dirty="0" smtClean="0"/>
              <a:t>Octavo nivel</a:t>
            </a:r>
          </a:p>
          <a:p>
            <a:pPr lvl="8"/>
            <a:r>
              <a:rPr lang="es-ES" dirty="0" smtClean="0"/>
              <a:t>Noveno nivel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097016" y="1340990"/>
            <a:ext cx="4424363" cy="4824859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 smtClean="0"/>
              <a:t>Primer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smtClean="0"/>
              <a:t>Quinto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5"/>
            <a:r>
              <a:rPr lang="es-ES" dirty="0" smtClean="0"/>
              <a:t>Sexto nivel</a:t>
            </a:r>
          </a:p>
          <a:p>
            <a:pPr lvl="6"/>
            <a:r>
              <a:rPr lang="es-ES" dirty="0" smtClean="0"/>
              <a:t>Séptimo nivel</a:t>
            </a:r>
          </a:p>
          <a:p>
            <a:pPr lvl="7"/>
            <a:r>
              <a:rPr lang="es-ES" dirty="0" smtClean="0"/>
              <a:t>Octavo nivel</a:t>
            </a:r>
          </a:p>
          <a:p>
            <a:pPr lvl="8"/>
            <a:r>
              <a:rPr lang="es-ES" dirty="0" smtClean="0"/>
              <a:t>Noveno nivel</a:t>
            </a:r>
          </a:p>
        </p:txBody>
      </p:sp>
    </p:spTree>
    <p:extLst>
      <p:ext uri="{BB962C8B-B14F-4D97-AF65-F5344CB8AC3E}">
        <p14:creationId xmlns:p14="http://schemas.microsoft.com/office/powerpoint/2010/main" val="65477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98112" y="1343418"/>
            <a:ext cx="4370772" cy="4749878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 smtClean="0"/>
              <a:t>Primer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smtClean="0"/>
              <a:t>Quinto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5"/>
            <a:r>
              <a:rPr lang="es-ES" dirty="0" smtClean="0"/>
              <a:t>Sexto nivel</a:t>
            </a:r>
          </a:p>
          <a:p>
            <a:pPr lvl="6"/>
            <a:r>
              <a:rPr lang="es-ES" dirty="0" smtClean="0"/>
              <a:t>Séptimo nivel</a:t>
            </a:r>
          </a:p>
          <a:p>
            <a:pPr lvl="7"/>
            <a:r>
              <a:rPr lang="es-ES" dirty="0" smtClean="0"/>
              <a:t>Octavo nivel</a:t>
            </a:r>
          </a:p>
          <a:p>
            <a:pPr lvl="8"/>
            <a:r>
              <a:rPr lang="es-ES" dirty="0" smtClean="0"/>
              <a:t>Noveno nivel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5032506" y="1341438"/>
            <a:ext cx="4370772" cy="4749878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 smtClean="0"/>
              <a:t>Primer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smtClean="0"/>
              <a:t>Quinto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5"/>
            <a:r>
              <a:rPr lang="es-ES" dirty="0" smtClean="0"/>
              <a:t>Sexto nivel</a:t>
            </a:r>
          </a:p>
          <a:p>
            <a:pPr lvl="6"/>
            <a:r>
              <a:rPr lang="es-ES" dirty="0" smtClean="0"/>
              <a:t>Séptimo nivel</a:t>
            </a:r>
          </a:p>
          <a:p>
            <a:pPr lvl="7"/>
            <a:r>
              <a:rPr lang="es-ES" dirty="0" smtClean="0"/>
              <a:t>Octavo nivel</a:t>
            </a:r>
          </a:p>
          <a:p>
            <a:pPr lvl="8"/>
            <a:r>
              <a:rPr lang="es-ES" dirty="0" smtClean="0"/>
              <a:t>Noveno nivel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6888" y="188912"/>
            <a:ext cx="7840662" cy="86382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9198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23216"/>
            <a:ext cx="3259138" cy="911884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dirty="0" smtClean="0"/>
              <a:t>Click to edit Master title style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3873500" y="1341438"/>
            <a:ext cx="5616004" cy="4823865"/>
          </a:xfrm>
        </p:spPr>
        <p:txBody>
          <a:bodyPr/>
          <a:lstStyle>
            <a:lvl1pPr marL="270000" indent="-270000">
              <a:defRPr sz="1500"/>
            </a:lvl1pPr>
            <a:lvl2pPr marL="540000" indent="-269875">
              <a:defRPr sz="1500"/>
            </a:lvl2pPr>
            <a:lvl3pPr marL="809625" indent="-270000">
              <a:defRPr sz="1500"/>
            </a:lvl3pPr>
            <a:lvl4pPr marL="1080000" indent="-270000">
              <a:defRPr sz="1500"/>
            </a:lvl4pPr>
            <a:lvl5pPr marL="1350000" indent="-271463">
              <a:defRPr sz="1500"/>
            </a:lvl5pPr>
            <a:lvl6pPr marL="1619250" indent="-270000">
              <a:defRPr sz="1500"/>
            </a:lvl6pPr>
            <a:lvl7pPr marL="1890000" indent="-270000">
              <a:defRPr sz="1500"/>
            </a:lvl7pPr>
            <a:lvl8pPr marL="2160000" indent="-270000">
              <a:buFont typeface="Franklin Gothic Medium" panose="020B0603020102020204" pitchFamily="34" charset="0"/>
              <a:buChar char="–"/>
              <a:defRPr sz="1500" baseline="0"/>
            </a:lvl8pPr>
            <a:lvl9pPr marL="2430000" indent="-269875">
              <a:defRPr sz="1500" baseline="0"/>
            </a:lvl9pPr>
          </a:lstStyle>
          <a:p>
            <a:pPr lvl="0"/>
            <a:r>
              <a:rPr lang="en-US" dirty="0" smtClean="0"/>
              <a:t>Primer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smtClean="0"/>
              <a:t>Quinto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5"/>
            <a:r>
              <a:rPr lang="es-ES" dirty="0" smtClean="0"/>
              <a:t>Sexto nivel</a:t>
            </a:r>
          </a:p>
          <a:p>
            <a:pPr lvl="6"/>
            <a:r>
              <a:rPr lang="es-ES" dirty="0" smtClean="0"/>
              <a:t>Séptimo nivel</a:t>
            </a:r>
          </a:p>
          <a:p>
            <a:pPr lvl="7"/>
            <a:r>
              <a:rPr lang="es-ES" dirty="0" smtClean="0"/>
              <a:t>Octavo nivel</a:t>
            </a:r>
          </a:p>
          <a:p>
            <a:pPr lvl="8"/>
            <a:r>
              <a:rPr lang="es-ES" dirty="0" smtClean="0"/>
              <a:t>Noveno nivel</a:t>
            </a:r>
          </a:p>
        </p:txBody>
      </p:sp>
    </p:spTree>
    <p:extLst>
      <p:ext uri="{BB962C8B-B14F-4D97-AF65-F5344CB8AC3E}">
        <p14:creationId xmlns:p14="http://schemas.microsoft.com/office/powerpoint/2010/main" val="11943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933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2551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40588" y="1341438"/>
            <a:ext cx="2249487" cy="48238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950" y="1341438"/>
            <a:ext cx="6599238" cy="4823866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0116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8950" y="1340769"/>
            <a:ext cx="9001125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4E23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</a:p>
          <a:p>
            <a:pPr lvl="5"/>
            <a:r>
              <a:rPr lang="es-ES_tradnl" dirty="0" smtClean="0"/>
              <a:t>Sexto nivel</a:t>
            </a:r>
          </a:p>
          <a:p>
            <a:pPr lvl="6"/>
            <a:r>
              <a:rPr lang="es-ES_tradnl" dirty="0" smtClean="0"/>
              <a:t>Séptimo nivel</a:t>
            </a:r>
          </a:p>
          <a:p>
            <a:pPr lvl="7"/>
            <a:r>
              <a:rPr lang="es-ES_tradnl" dirty="0" smtClean="0"/>
              <a:t>Octavo nivel</a:t>
            </a:r>
          </a:p>
          <a:p>
            <a:pPr lvl="8"/>
            <a:r>
              <a:rPr lang="es-ES_tradnl" dirty="0" smtClean="0"/>
              <a:t>Noveno nivel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6888" y="188912"/>
            <a:ext cx="7840662" cy="575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_tradnl" dirty="0" smtClean="0"/>
          </a:p>
        </p:txBody>
      </p:sp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416496" y="6525344"/>
            <a:ext cx="341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D3E72E2F-5409-4696-BBA4-C2FB9495D248}" type="slidenum">
              <a:rPr lang="es-ES_tradnl" sz="1000">
                <a:solidFill>
                  <a:schemeClr val="tx1"/>
                </a:solidFill>
                <a:latin typeface="Trebuchet MS" panose="020B0603020202020204" pitchFamily="34" charset="0"/>
              </a:rPr>
              <a:pPr/>
              <a:t>‹#›</a:t>
            </a:fld>
            <a:endParaRPr lang="es-ES_tradnl" sz="10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5" r:id="rId4"/>
    <p:sldLayoutId id="2147483666" r:id="rId5"/>
    <p:sldLayoutId id="2147483651" r:id="rId6"/>
    <p:sldLayoutId id="2147483652" r:id="rId7"/>
    <p:sldLayoutId id="2147483653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ts val="2500"/>
        </a:lnSpc>
        <a:spcBef>
          <a:spcPct val="0"/>
        </a:spcBef>
        <a:spcAft>
          <a:spcPct val="0"/>
        </a:spcAft>
        <a:defRPr sz="2400" b="1" cap="none" baseline="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9pPr>
    </p:titleStyle>
    <p:bodyStyle>
      <a:lvl1pPr marL="36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b="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2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tabLst/>
        <a:defRPr b="0">
          <a:solidFill>
            <a:schemeClr val="tx1"/>
          </a:solidFill>
          <a:latin typeface="Trebuchet MS" panose="020B0603020202020204" pitchFamily="34" charset="0"/>
          <a:ea typeface="+mn-ea"/>
        </a:defRPr>
      </a:lvl2pPr>
      <a:lvl3pPr marL="1080000" indent="-358775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600" b="0">
          <a:solidFill>
            <a:schemeClr val="tx1"/>
          </a:solidFill>
          <a:latin typeface="Trebuchet MS" panose="020B0603020202020204" pitchFamily="34" charset="0"/>
          <a:ea typeface="+mn-ea"/>
        </a:defRPr>
      </a:lvl3pPr>
      <a:lvl4pPr marL="144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defRPr sz="1600" b="0">
          <a:solidFill>
            <a:schemeClr val="tx1"/>
          </a:solidFill>
          <a:latin typeface="Trebuchet MS" panose="020B0603020202020204" pitchFamily="34" charset="0"/>
          <a:ea typeface="+mn-ea"/>
        </a:defRPr>
      </a:lvl4pPr>
      <a:lvl5pPr marL="180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400" b="0">
          <a:solidFill>
            <a:schemeClr val="tx1"/>
          </a:solidFill>
          <a:latin typeface="Trebuchet MS" panose="020B0603020202020204" pitchFamily="34" charset="0"/>
          <a:ea typeface="+mn-ea"/>
        </a:defRPr>
      </a:lvl5pPr>
      <a:lvl6pPr marL="216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defRPr sz="1400" b="0">
          <a:solidFill>
            <a:schemeClr val="tx1"/>
          </a:solidFill>
          <a:latin typeface="Trebuchet MS" panose="020B0603020202020204" pitchFamily="34" charset="0"/>
          <a:ea typeface="+mn-ea"/>
        </a:defRPr>
      </a:lvl6pPr>
      <a:lvl7pPr marL="252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200" b="0">
          <a:solidFill>
            <a:schemeClr val="tx1"/>
          </a:solidFill>
          <a:latin typeface="Trebuchet MS" panose="020B0603020202020204" pitchFamily="34" charset="0"/>
          <a:ea typeface="+mn-ea"/>
        </a:defRPr>
      </a:lvl7pPr>
      <a:lvl8pPr marL="288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defRPr sz="1200" b="0">
          <a:solidFill>
            <a:schemeClr val="tx1"/>
          </a:solidFill>
          <a:latin typeface="Trebuchet MS" panose="020B0603020202020204" pitchFamily="34" charset="0"/>
          <a:ea typeface="+mn-ea"/>
        </a:defRPr>
      </a:lvl8pPr>
      <a:lvl9pPr marL="324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200" b="0">
          <a:solidFill>
            <a:schemeClr val="tx1"/>
          </a:solidFill>
          <a:latin typeface="Trebuchet MS" panose="020B0603020202020204" pitchFamily="34" charset="0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7096" y="5541863"/>
            <a:ext cx="3888432" cy="479425"/>
          </a:xfrm>
        </p:spPr>
        <p:txBody>
          <a:bodyPr/>
          <a:lstStyle/>
          <a:p>
            <a:r>
              <a:rPr lang="en-GB" dirty="0" smtClean="0"/>
              <a:t>Jose Luis Buendia and Alfonso Lamadrid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i="1" dirty="0"/>
              <a:t>What you wanted to know about life in private practice </a:t>
            </a:r>
            <a:r>
              <a:rPr lang="en-US" sz="3200" i="1" dirty="0" smtClean="0"/>
              <a:t>but were </a:t>
            </a:r>
            <a:r>
              <a:rPr lang="en-US" sz="3200" i="1" dirty="0"/>
              <a:t>too afraid to </a:t>
            </a:r>
            <a:r>
              <a:rPr lang="en-US" sz="3200" i="1" dirty="0" smtClean="0"/>
              <a:t>ask… 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83551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noProof="0" dirty="0" err="1" smtClean="0"/>
              <a:t>Typical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headlines</a:t>
            </a:r>
            <a:r>
              <a:rPr lang="es-ES_tradnl" noProof="0" dirty="0" smtClean="0"/>
              <a:t>….</a:t>
            </a:r>
            <a:endParaRPr lang="es-ES_tradnl" noProof="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2924944"/>
            <a:ext cx="8428948" cy="1398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465168" y="4650360"/>
            <a:ext cx="2520280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dirty="0" err="1" smtClean="0">
                <a:latin typeface="Trebuchet MS" panose="020B0603020202020204" pitchFamily="34" charset="0"/>
              </a:rPr>
              <a:t>The</a:t>
            </a:r>
            <a:r>
              <a:rPr lang="es-ES" dirty="0" smtClean="0">
                <a:latin typeface="Trebuchet MS" panose="020B0603020202020204" pitchFamily="34" charset="0"/>
              </a:rPr>
              <a:t> Times, 6 </a:t>
            </a:r>
            <a:r>
              <a:rPr lang="es-ES" dirty="0" err="1" smtClean="0">
                <a:latin typeface="Trebuchet MS" panose="020B0603020202020204" pitchFamily="34" charset="0"/>
              </a:rPr>
              <a:t>October</a:t>
            </a:r>
            <a:r>
              <a:rPr lang="es-ES" dirty="0" smtClean="0">
                <a:latin typeface="Trebuchet MS" panose="020B0603020202020204" pitchFamily="34" charset="0"/>
              </a:rPr>
              <a:t> 2008</a:t>
            </a:r>
          </a:p>
        </p:txBody>
      </p:sp>
    </p:spTree>
    <p:extLst>
      <p:ext uri="{BB962C8B-B14F-4D97-AF65-F5344CB8AC3E}">
        <p14:creationId xmlns:p14="http://schemas.microsoft.com/office/powerpoint/2010/main" val="264715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Typical</a:t>
            </a:r>
            <a:r>
              <a:rPr lang="es-ES_tradnl" dirty="0"/>
              <a:t> </a:t>
            </a:r>
            <a:r>
              <a:rPr lang="es-ES_tradnl" dirty="0" err="1"/>
              <a:t>headlines</a:t>
            </a:r>
            <a:r>
              <a:rPr lang="es-ES_tradnl" dirty="0"/>
              <a:t>….</a:t>
            </a:r>
            <a:endParaRPr lang="es-ES_tradnl" noProof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996952"/>
            <a:ext cx="9361040" cy="12033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321152" y="4427239"/>
            <a:ext cx="3312368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 smtClean="0">
                <a:latin typeface="Trebuchet MS" panose="020B0603020202020204" pitchFamily="34" charset="0"/>
              </a:rPr>
              <a:t>Business Insider, 12 November 2013</a:t>
            </a:r>
            <a:endParaRPr lang="es-ES" dirty="0" err="1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3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Typical</a:t>
            </a:r>
            <a:r>
              <a:rPr lang="es-ES_tradnl" dirty="0"/>
              <a:t> </a:t>
            </a:r>
            <a:r>
              <a:rPr lang="es-ES_tradnl" dirty="0" err="1"/>
              <a:t>headlines</a:t>
            </a:r>
            <a:r>
              <a:rPr lang="es-ES_tradnl" dirty="0"/>
              <a:t>….</a:t>
            </a:r>
            <a:endParaRPr lang="es-ES_tradnl" noProof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03" y="2132856"/>
            <a:ext cx="6823976" cy="3240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592960" y="5661248"/>
            <a:ext cx="4536504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 smtClean="0">
                <a:latin typeface="Trebuchet MS" panose="020B0603020202020204" pitchFamily="34" charset="0"/>
              </a:rPr>
              <a:t>lawyerswithdepression.com, 16 November 2012</a:t>
            </a:r>
            <a:endParaRPr lang="es-ES" dirty="0" err="1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73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Typical</a:t>
            </a:r>
            <a:r>
              <a:rPr lang="es-ES_tradnl" dirty="0"/>
              <a:t> </a:t>
            </a:r>
            <a:r>
              <a:rPr lang="es-ES_tradnl" dirty="0" err="1"/>
              <a:t>headlines</a:t>
            </a:r>
            <a:r>
              <a:rPr lang="es-ES_tradnl" dirty="0"/>
              <a:t>….</a:t>
            </a:r>
            <a:endParaRPr lang="es-ES_tradnl" noProof="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69" y="1805509"/>
            <a:ext cx="7954486" cy="3896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33120" y="5903404"/>
            <a:ext cx="3240360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 smtClean="0">
                <a:latin typeface="Trebuchet MS" panose="020B0603020202020204" pitchFamily="34" charset="0"/>
              </a:rPr>
              <a:t>Careerbliss.com</a:t>
            </a:r>
            <a:r>
              <a:rPr lang="en-US" dirty="0">
                <a:latin typeface="Trebuchet MS" panose="020B0603020202020204" pitchFamily="34" charset="0"/>
              </a:rPr>
              <a:t>, </a:t>
            </a:r>
            <a:r>
              <a:rPr lang="en-US" dirty="0" smtClean="0">
                <a:latin typeface="Trebuchet MS" panose="020B0603020202020204" pitchFamily="34" charset="0"/>
              </a:rPr>
              <a:t>25 March </a:t>
            </a:r>
            <a:r>
              <a:rPr lang="en-US" dirty="0">
                <a:latin typeface="Trebuchet MS" panose="020B0603020202020204" pitchFamily="34" charset="0"/>
              </a:rPr>
              <a:t>2013</a:t>
            </a:r>
            <a:endParaRPr lang="es-ES" dirty="0" err="1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60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Typical</a:t>
            </a:r>
            <a:r>
              <a:rPr lang="es-ES_tradnl" dirty="0" smtClean="0"/>
              <a:t> </a:t>
            </a:r>
            <a:r>
              <a:rPr lang="es-ES_tradnl" dirty="0" err="1" smtClean="0"/>
              <a:t>headlines</a:t>
            </a:r>
            <a:r>
              <a:rPr lang="es-ES_tradnl" dirty="0"/>
              <a:t>….</a:t>
            </a:r>
            <a:endParaRPr lang="es-ES_tradnl" noProof="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6" y="1196752"/>
            <a:ext cx="3888432" cy="4609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97016" y="5870684"/>
            <a:ext cx="2520280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 smtClean="0">
                <a:latin typeface="Trebuchet MS" panose="020B0603020202020204" pitchFamily="34" charset="0"/>
              </a:rPr>
              <a:t>Financial Times, 4 May 2017</a:t>
            </a:r>
            <a:endParaRPr lang="es-ES" dirty="0" err="1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32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you wanted to know about life in private practice but were too afraid to ask</a:t>
            </a:r>
            <a:r>
              <a:rPr lang="en-US" dirty="0" smtClean="0"/>
              <a:t>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60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2564904"/>
            <a:ext cx="9001125" cy="2448272"/>
          </a:xfrm>
        </p:spPr>
        <p:txBody>
          <a:bodyPr/>
          <a:lstStyle/>
          <a:p>
            <a:endParaRPr lang="en-US" dirty="0" smtClean="0"/>
          </a:p>
          <a:p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218" y="1099574"/>
            <a:ext cx="7272808" cy="484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-28291" y="1579626"/>
            <a:ext cx="2808312" cy="194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4E23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•"/>
              <a:defRPr b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2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–"/>
              <a:tabLst/>
              <a:defRPr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2pPr>
            <a:lvl3pPr marL="1080000" indent="-358775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•"/>
              <a:defRPr sz="1600"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3pPr>
            <a:lvl4pPr marL="144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–"/>
              <a:defRPr sz="1600"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4pPr>
            <a:lvl5pPr marL="180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•"/>
              <a:defRPr sz="1400"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5pPr>
            <a:lvl6pPr marL="216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–"/>
              <a:defRPr sz="1400"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6pPr>
            <a:lvl7pPr marL="252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•"/>
              <a:defRPr sz="1200"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7pPr>
            <a:lvl8pPr marL="288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–"/>
              <a:defRPr sz="1200"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8pPr>
            <a:lvl9pPr marL="3240000" indent="-360000" algn="just" rtl="0" eaLnBrk="1" fontAlgn="base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Franklin Gothic Medium" panose="020B0603020102020204" pitchFamily="34" charset="0"/>
              <a:buChar char="•"/>
              <a:defRPr sz="1200" b="0">
                <a:solidFill>
                  <a:schemeClr val="tx1"/>
                </a:solidFill>
                <a:latin typeface="Trebuchet MS" panose="020B0603020202020204" pitchFamily="34" charset="0"/>
                <a:ea typeface="+mn-ea"/>
              </a:defRPr>
            </a:lvl9pPr>
          </a:lstStyle>
          <a:p>
            <a:pPr marL="0" indent="0" algn="ctr">
              <a:buFont typeface="Franklin Gothic Medium" panose="020B0603020102020204" pitchFamily="34" charset="0"/>
              <a:buNone/>
            </a:pPr>
            <a:r>
              <a:rPr lang="en-US" sz="4000" i="1" kern="0" dirty="0" smtClean="0"/>
              <a:t>“Is it true that lawyers work 8 days per week?”</a:t>
            </a:r>
          </a:p>
          <a:p>
            <a:endParaRPr lang="en-US" sz="1800" kern="0" dirty="0" smtClean="0"/>
          </a:p>
          <a:p>
            <a:endParaRPr lang="es-ES" sz="1800" kern="0" dirty="0"/>
          </a:p>
        </p:txBody>
      </p:sp>
    </p:spTree>
    <p:extLst>
      <p:ext uri="{BB962C8B-B14F-4D97-AF65-F5344CB8AC3E}">
        <p14:creationId xmlns:p14="http://schemas.microsoft.com/office/powerpoint/2010/main" val="395607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96" y="4797152"/>
            <a:ext cx="9145016" cy="1584176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“Do lawyers have a life outside the office?!”</a:t>
            </a:r>
          </a:p>
          <a:p>
            <a:pPr marL="0" indent="0" algn="ctr">
              <a:buNone/>
            </a:pPr>
            <a:endParaRPr lang="en-US" sz="4000" i="1" dirty="0"/>
          </a:p>
          <a:p>
            <a:pPr marL="0" indent="0" algn="ctr">
              <a:buNone/>
            </a:pPr>
            <a:endParaRPr lang="en-US" sz="4000" i="1" dirty="0" smtClean="0"/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1026" name="Picture 2" descr="Image result for fun activ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084" y="548680"/>
            <a:ext cx="6120680" cy="404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01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82289"/>
            <a:ext cx="3960440" cy="1512169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“Is there more to practicing competition law </a:t>
            </a:r>
            <a:r>
              <a:rPr lang="en-US" sz="4000" i="1" dirty="0" smtClean="0"/>
              <a:t>than excel </a:t>
            </a:r>
            <a:r>
              <a:rPr lang="en-US" sz="4000" i="1" dirty="0" smtClean="0"/>
              <a:t>sheets?”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3074" name="Picture 2" descr="Image result for mergers and acquisitions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510266"/>
            <a:ext cx="5112568" cy="383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9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3789040"/>
            <a:ext cx="9001125" cy="24482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“Is the Brussels market only for competition lawyers – what about trade and EU regulatory?”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4098" name="Picture 2" descr="Image result for vestager fun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65" y="753828"/>
            <a:ext cx="4293511" cy="276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cecilia malmstrom fun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008" y="762179"/>
            <a:ext cx="4420360" cy="276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97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8944" y="2204864"/>
            <a:ext cx="5184701" cy="24482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“What are the skills and attributes I need to be a successful lawyer?”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5126" name="Picture 6" descr="Image result for seal balancing ba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1772816"/>
            <a:ext cx="3466356" cy="34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47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" y="2492896"/>
            <a:ext cx="5400662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“How is work allocated within law firms?”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6148" name="Picture 4" descr="Image result for oprah you get a dead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0" y="1566916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4653136"/>
            <a:ext cx="9001125" cy="1584176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“How can I manage work peaks/stressful situations?”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7170" name="Picture 2" descr="Image result for james bond laser g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8" y="179276"/>
            <a:ext cx="7632848" cy="429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36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0952" y="2060848"/>
            <a:ext cx="5256709" cy="3024336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“Is it true that the billable hour is </a:t>
            </a:r>
            <a:r>
              <a:rPr lang="en-US" sz="4000" i="1" dirty="0" smtClean="0"/>
              <a:t>king?”</a:t>
            </a:r>
            <a:endParaRPr lang="en-US" sz="4000" i="1" dirty="0" smtClean="0"/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8194" name="Picture 2" descr="Image result for always be bil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124744"/>
            <a:ext cx="4167043" cy="416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9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3933056"/>
            <a:ext cx="9001125" cy="24482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“How are salaries at Brussels law firms? I hear that Belgian tax is a killer…”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9218" name="Picture 2" descr="Image result for swimming in money duck t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973" y="404664"/>
            <a:ext cx="5688632" cy="319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55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620688"/>
            <a:ext cx="9001125" cy="24482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“What are the options for those who do not make it to Partner?”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2050" name="Picture 2" descr="Image result for lehman brother fi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2743653"/>
            <a:ext cx="42862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lehman brother fi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0" y="2276872"/>
            <a:ext cx="3490238" cy="384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81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3861048"/>
            <a:ext cx="8857109" cy="24482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“I want to see my name in CJEU judgments! What are the possibilities for pleading in Luxembourg?”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458493"/>
            <a:ext cx="6912768" cy="311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29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544" y="4725144"/>
            <a:ext cx="8136904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“What efforts do firms make to retain female talent?”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12292" name="Picture 4" descr="Image result for legally blon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4" y="296031"/>
            <a:ext cx="7416824" cy="417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4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0912" y="2492896"/>
            <a:ext cx="5112693" cy="24482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/>
              <a:t>“How do I choose a law firm? They are all the same, right…?”</a:t>
            </a:r>
          </a:p>
          <a:p>
            <a:endParaRPr lang="en-US" dirty="0" smtClean="0"/>
          </a:p>
          <a:p>
            <a:endParaRPr lang="es-ES" dirty="0"/>
          </a:p>
        </p:txBody>
      </p:sp>
      <p:pic>
        <p:nvPicPr>
          <p:cNvPr id="1026" name="Picture 2" descr="Image result for hansel and gretel f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1196752"/>
            <a:ext cx="3384376" cy="434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23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rma">
  <a:themeElements>
    <a:clrScheme name="Garrigues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4438"/>
      </a:accent1>
      <a:accent2>
        <a:srgbClr val="4C8365"/>
      </a:accent2>
      <a:accent3>
        <a:srgbClr val="E49F35"/>
      </a:accent3>
      <a:accent4>
        <a:srgbClr val="EEC381"/>
      </a:accent4>
      <a:accent5>
        <a:srgbClr val="99B8A7"/>
      </a:accent5>
      <a:accent6>
        <a:srgbClr val="CCDCD3"/>
      </a:accent6>
      <a:hlink>
        <a:srgbClr val="004438"/>
      </a:hlink>
      <a:folHlink>
        <a:srgbClr val="99B5A7"/>
      </a:folHlink>
    </a:clrScheme>
    <a:fontScheme name="Presentación en blanco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4438"/>
        </a:solidFill>
        <a:ln>
          <a:noFill/>
        </a:ln>
        <a:effectLst>
          <a:outerShdw blurRad="85725" dist="50800" dir="5400000" sx="103999" sy="103999" rotWithShape="0">
            <a:srgbClr val="808080">
              <a:alpha val="46999"/>
            </a:srgbClr>
          </a:outerShdw>
        </a:effectLst>
      </a:spPr>
      <a:bodyPr rtlCol="0" anchor="ctr"/>
      <a:lstStyle>
        <a:defPPr algn="ctr" eaLnBrk="1" hangingPunct="1">
          <a:defRPr dirty="0" err="1" smtClean="0">
            <a:solidFill>
              <a:schemeClr val="bg1"/>
            </a:solidFill>
            <a:latin typeface="Trebuchet MS" panose="020B0603020202020204" pitchFamily="34" charset="0"/>
            <a:ea typeface="ＭＳ Ｐゴシック" pitchFamily="4" charset="-128"/>
          </a:defRPr>
        </a:defPPr>
      </a:lstStyle>
    </a:spDef>
    <a:lnDef>
      <a:spPr>
        <a:ln w="12700" cap="flat" cmpd="sng" algn="ctr">
          <a:solidFill>
            <a:srgbClr val="0E755A"/>
          </a:solidFill>
          <a:prstDash val="solid"/>
          <a:round/>
          <a:headEnd type="none" w="med" len="med"/>
          <a:tailEnd type="triangl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 anchor="ctr" anchorCtr="0">
        <a:spAutoFit/>
      </a:bodyPr>
      <a:lstStyle>
        <a:defPPr algn="ctr">
          <a:defRPr dirty="0" err="1" smtClean="0">
            <a:latin typeface="Trebuchet MS" panose="020B0603020202020204" pitchFamily="34" charset="0"/>
          </a:defRPr>
        </a:defPPr>
      </a:lstStyle>
    </a:txDef>
  </a:objectDefaults>
  <a:extraClrSchemeLst>
    <a:extraClrScheme>
      <a:clrScheme name="Presentación 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2429</TotalTime>
  <Words>260</Words>
  <Application>Microsoft Office PowerPoint</Application>
  <PresentationFormat>A4 Paper (210x297 mm)</PresentationFormat>
  <Paragraphs>29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Firma</vt:lpstr>
      <vt:lpstr>What you wanted to know about life in private practice but were too afraid to ask… </vt:lpstr>
      <vt:lpstr>Typical headlines….</vt:lpstr>
      <vt:lpstr>Typical headlines….</vt:lpstr>
      <vt:lpstr>Typical headlines….</vt:lpstr>
      <vt:lpstr>Typical headlines….</vt:lpstr>
      <vt:lpstr>Typical headlines….</vt:lpstr>
      <vt:lpstr>What you wanted to know about life in private practice but were too afraid to ask…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Garrigues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User</dc:creator>
  <cp:lastModifiedBy>User</cp:lastModifiedBy>
  <cp:revision>135</cp:revision>
  <cp:lastPrinted>2018-01-16T18:11:01Z</cp:lastPrinted>
  <dcterms:created xsi:type="dcterms:W3CDTF">2012-10-11T07:11:09Z</dcterms:created>
  <dcterms:modified xsi:type="dcterms:W3CDTF">2018-02-05T19:21:57Z</dcterms:modified>
</cp:coreProperties>
</file>