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2"/>
    <p:sldMasterId id="2147483666" r:id="rId3"/>
    <p:sldMasterId id="2147483678" r:id="rId4"/>
    <p:sldMasterId id="2147483690" r:id="rId5"/>
    <p:sldMasterId id="2147483714" r:id="rId6"/>
    <p:sldMasterId id="2147483726" r:id="rId7"/>
  </p:sldMasterIdLst>
  <p:notesMasterIdLst>
    <p:notesMasterId r:id="rId34"/>
  </p:notesMasterIdLst>
  <p:handoutMasterIdLst>
    <p:handoutMasterId r:id="rId35"/>
  </p:handoutMasterIdLst>
  <p:sldIdLst>
    <p:sldId id="343" r:id="rId8"/>
    <p:sldId id="263" r:id="rId9"/>
    <p:sldId id="310" r:id="rId10"/>
    <p:sldId id="341" r:id="rId11"/>
    <p:sldId id="324" r:id="rId12"/>
    <p:sldId id="312" r:id="rId13"/>
    <p:sldId id="346" r:id="rId14"/>
    <p:sldId id="353" r:id="rId15"/>
    <p:sldId id="315" r:id="rId16"/>
    <p:sldId id="317" r:id="rId17"/>
    <p:sldId id="354" r:id="rId18"/>
    <p:sldId id="358" r:id="rId19"/>
    <p:sldId id="356" r:id="rId20"/>
    <p:sldId id="355" r:id="rId21"/>
    <p:sldId id="328" r:id="rId22"/>
    <p:sldId id="357" r:id="rId23"/>
    <p:sldId id="325" r:id="rId24"/>
    <p:sldId id="326" r:id="rId25"/>
    <p:sldId id="350" r:id="rId26"/>
    <p:sldId id="351" r:id="rId27"/>
    <p:sldId id="347" r:id="rId28"/>
    <p:sldId id="349" r:id="rId29"/>
    <p:sldId id="352" r:id="rId30"/>
    <p:sldId id="359" r:id="rId31"/>
    <p:sldId id="339" r:id="rId32"/>
    <p:sldId id="338" r:id="rId33"/>
  </p:sldIdLst>
  <p:sldSz cx="12192000" cy="6858000"/>
  <p:notesSz cx="6797675" cy="9926638"/>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82"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77"/>
    <a:srgbClr val="E78316"/>
    <a:srgbClr val="B9BBBB"/>
    <a:srgbClr val="007459"/>
    <a:srgbClr val="005D4D"/>
    <a:srgbClr val="004438"/>
    <a:srgbClr val="0074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94731" autoAdjust="0"/>
  </p:normalViewPr>
  <p:slideViewPr>
    <p:cSldViewPr snapToGrid="0" snapToObjects="1" showGuides="1">
      <p:cViewPr>
        <p:scale>
          <a:sx n="91" d="100"/>
          <a:sy n="91" d="100"/>
        </p:scale>
        <p:origin x="72" y="276"/>
      </p:cViewPr>
      <p:guideLst>
        <p:guide orient="horz" pos="2682"/>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67" d="100"/>
          <a:sy n="67" d="100"/>
        </p:scale>
        <p:origin x="-3168" y="-8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6.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3.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7D29CFED-B27E-4EE1-AD81-806DF01596E9}" type="datetimeFigureOut">
              <a:rPr lang="es-ES" smtClean="0"/>
              <a:t>13/11/2019</a:t>
            </a:fld>
            <a:endParaRPr lang="es-E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A5CE079D-8F1E-4221-9034-88AF0B56D566}" type="slidenum">
              <a:rPr lang="es-ES" smtClean="0"/>
              <a:t>‹Nº›</a:t>
            </a:fld>
            <a:endParaRPr lang="es-ES"/>
          </a:p>
        </p:txBody>
      </p:sp>
    </p:spTree>
    <p:extLst>
      <p:ext uri="{BB962C8B-B14F-4D97-AF65-F5344CB8AC3E}">
        <p14:creationId xmlns:p14="http://schemas.microsoft.com/office/powerpoint/2010/main" val="2865456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6875C673-C5D7-0647-BBC9-1F995EB590F7}" type="datetimeFigureOut">
              <a:rPr lang="es-ES_tradnl" smtClean="0"/>
              <a:t>13/11/2019</a:t>
            </a:fld>
            <a:endParaRPr lang="es-ES_tradnl"/>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50444" y="9428585"/>
            <a:ext cx="2945659" cy="498055"/>
          </a:xfrm>
          <a:prstGeom prst="rect">
            <a:avLst/>
          </a:prstGeom>
        </p:spPr>
        <p:txBody>
          <a:bodyPr vert="horz" lIns="91440" tIns="45720" rIns="91440" bIns="45720" rtlCol="0" anchor="b"/>
          <a:lstStyle>
            <a:lvl1pPr algn="r">
              <a:defRPr sz="1200"/>
            </a:lvl1pPr>
          </a:lstStyle>
          <a:p>
            <a:fld id="{BBF9DED8-46FF-3647-B1FB-853ED35DEFFB}" type="slidenum">
              <a:rPr lang="es-ES_tradnl" smtClean="0"/>
              <a:t>‹Nº›</a:t>
            </a:fld>
            <a:endParaRPr lang="es-ES_tradnl"/>
          </a:p>
        </p:txBody>
      </p:sp>
    </p:spTree>
    <p:extLst>
      <p:ext uri="{BB962C8B-B14F-4D97-AF65-F5344CB8AC3E}">
        <p14:creationId xmlns:p14="http://schemas.microsoft.com/office/powerpoint/2010/main" val="893164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a:t>
            </a:fld>
            <a:endParaRPr lang="es-ES_tradnl"/>
          </a:p>
        </p:txBody>
      </p:sp>
    </p:spTree>
    <p:extLst>
      <p:ext uri="{BB962C8B-B14F-4D97-AF65-F5344CB8AC3E}">
        <p14:creationId xmlns:p14="http://schemas.microsoft.com/office/powerpoint/2010/main" val="350575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BBF9DED8-46FF-3647-B1FB-853ED35DEFFB}" type="slidenum">
              <a:rPr lang="es-ES_tradnl" smtClean="0"/>
              <a:t>2</a:t>
            </a:fld>
            <a:endParaRPr lang="es-ES_tradnl"/>
          </a:p>
        </p:txBody>
      </p:sp>
    </p:spTree>
    <p:extLst>
      <p:ext uri="{BB962C8B-B14F-4D97-AF65-F5344CB8AC3E}">
        <p14:creationId xmlns:p14="http://schemas.microsoft.com/office/powerpoint/2010/main" val="50771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3</a:t>
            </a:fld>
            <a:endParaRPr lang="es-ES_tradnl"/>
          </a:p>
        </p:txBody>
      </p:sp>
    </p:spTree>
    <p:extLst>
      <p:ext uri="{BB962C8B-B14F-4D97-AF65-F5344CB8AC3E}">
        <p14:creationId xmlns:p14="http://schemas.microsoft.com/office/powerpoint/2010/main" val="165592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4</a:t>
            </a:fld>
            <a:endParaRPr lang="es-ES_tradnl"/>
          </a:p>
        </p:txBody>
      </p:sp>
    </p:spTree>
    <p:extLst>
      <p:ext uri="{BB962C8B-B14F-4D97-AF65-F5344CB8AC3E}">
        <p14:creationId xmlns:p14="http://schemas.microsoft.com/office/powerpoint/2010/main" val="366863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5</a:t>
            </a:fld>
            <a:endParaRPr lang="es-ES_tradnl"/>
          </a:p>
        </p:txBody>
      </p:sp>
    </p:spTree>
    <p:extLst>
      <p:ext uri="{BB962C8B-B14F-4D97-AF65-F5344CB8AC3E}">
        <p14:creationId xmlns:p14="http://schemas.microsoft.com/office/powerpoint/2010/main" val="2199354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6</a:t>
            </a:fld>
            <a:endParaRPr lang="es-ES_tradnl"/>
          </a:p>
        </p:txBody>
      </p:sp>
    </p:spTree>
    <p:extLst>
      <p:ext uri="{BB962C8B-B14F-4D97-AF65-F5344CB8AC3E}">
        <p14:creationId xmlns:p14="http://schemas.microsoft.com/office/powerpoint/2010/main" val="3650165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7</a:t>
            </a:fld>
            <a:endParaRPr lang="es-ES_tradnl"/>
          </a:p>
        </p:txBody>
      </p:sp>
    </p:spTree>
    <p:extLst>
      <p:ext uri="{BB962C8B-B14F-4D97-AF65-F5344CB8AC3E}">
        <p14:creationId xmlns:p14="http://schemas.microsoft.com/office/powerpoint/2010/main" val="91553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8</a:t>
            </a:fld>
            <a:endParaRPr lang="es-ES_tradnl"/>
          </a:p>
        </p:txBody>
      </p:sp>
    </p:spTree>
    <p:extLst>
      <p:ext uri="{BB962C8B-B14F-4D97-AF65-F5344CB8AC3E}">
        <p14:creationId xmlns:p14="http://schemas.microsoft.com/office/powerpoint/2010/main" val="2589136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9</a:t>
            </a:fld>
            <a:endParaRPr lang="es-ES_tradnl"/>
          </a:p>
        </p:txBody>
      </p:sp>
    </p:spTree>
    <p:extLst>
      <p:ext uri="{BB962C8B-B14F-4D97-AF65-F5344CB8AC3E}">
        <p14:creationId xmlns:p14="http://schemas.microsoft.com/office/powerpoint/2010/main" val="3882371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10</a:t>
            </a:fld>
            <a:endParaRPr lang="es-ES_tradnl"/>
          </a:p>
        </p:txBody>
      </p:sp>
    </p:spTree>
    <p:extLst>
      <p:ext uri="{BB962C8B-B14F-4D97-AF65-F5344CB8AC3E}">
        <p14:creationId xmlns:p14="http://schemas.microsoft.com/office/powerpoint/2010/main" val="1602233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11</a:t>
            </a:fld>
            <a:endParaRPr lang="es-ES_tradnl"/>
          </a:p>
        </p:txBody>
      </p:sp>
    </p:spTree>
    <p:extLst>
      <p:ext uri="{BB962C8B-B14F-4D97-AF65-F5344CB8AC3E}">
        <p14:creationId xmlns:p14="http://schemas.microsoft.com/office/powerpoint/2010/main" val="3338302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12</a:t>
            </a:fld>
            <a:endParaRPr lang="es-ES_tradnl"/>
          </a:p>
        </p:txBody>
      </p:sp>
    </p:spTree>
    <p:extLst>
      <p:ext uri="{BB962C8B-B14F-4D97-AF65-F5344CB8AC3E}">
        <p14:creationId xmlns:p14="http://schemas.microsoft.com/office/powerpoint/2010/main" val="3924240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13</a:t>
            </a:fld>
            <a:endParaRPr lang="es-ES_tradnl"/>
          </a:p>
        </p:txBody>
      </p:sp>
    </p:spTree>
    <p:extLst>
      <p:ext uri="{BB962C8B-B14F-4D97-AF65-F5344CB8AC3E}">
        <p14:creationId xmlns:p14="http://schemas.microsoft.com/office/powerpoint/2010/main" val="3238187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14</a:t>
            </a:fld>
            <a:endParaRPr lang="es-ES_tradnl"/>
          </a:p>
        </p:txBody>
      </p:sp>
    </p:spTree>
    <p:extLst>
      <p:ext uri="{BB962C8B-B14F-4D97-AF65-F5344CB8AC3E}">
        <p14:creationId xmlns:p14="http://schemas.microsoft.com/office/powerpoint/2010/main" val="1169562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15</a:t>
            </a:fld>
            <a:endParaRPr lang="es-ES_tradnl"/>
          </a:p>
        </p:txBody>
      </p:sp>
    </p:spTree>
    <p:extLst>
      <p:ext uri="{BB962C8B-B14F-4D97-AF65-F5344CB8AC3E}">
        <p14:creationId xmlns:p14="http://schemas.microsoft.com/office/powerpoint/2010/main" val="3116605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16</a:t>
            </a:fld>
            <a:endParaRPr lang="es-ES_tradnl"/>
          </a:p>
        </p:txBody>
      </p:sp>
    </p:spTree>
    <p:extLst>
      <p:ext uri="{BB962C8B-B14F-4D97-AF65-F5344CB8AC3E}">
        <p14:creationId xmlns:p14="http://schemas.microsoft.com/office/powerpoint/2010/main" val="2451210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17</a:t>
            </a:fld>
            <a:endParaRPr lang="es-ES_tradnl"/>
          </a:p>
        </p:txBody>
      </p:sp>
    </p:spTree>
    <p:extLst>
      <p:ext uri="{BB962C8B-B14F-4D97-AF65-F5344CB8AC3E}">
        <p14:creationId xmlns:p14="http://schemas.microsoft.com/office/powerpoint/2010/main" val="1353741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18</a:t>
            </a:fld>
            <a:endParaRPr lang="es-ES_tradnl"/>
          </a:p>
        </p:txBody>
      </p:sp>
    </p:spTree>
    <p:extLst>
      <p:ext uri="{BB962C8B-B14F-4D97-AF65-F5344CB8AC3E}">
        <p14:creationId xmlns:p14="http://schemas.microsoft.com/office/powerpoint/2010/main" val="395284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19</a:t>
            </a:fld>
            <a:endParaRPr lang="es-ES_tradnl"/>
          </a:p>
        </p:txBody>
      </p:sp>
    </p:spTree>
    <p:extLst>
      <p:ext uri="{BB962C8B-B14F-4D97-AF65-F5344CB8AC3E}">
        <p14:creationId xmlns:p14="http://schemas.microsoft.com/office/powerpoint/2010/main" val="3355392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20</a:t>
            </a:fld>
            <a:endParaRPr lang="es-ES_tradnl"/>
          </a:p>
        </p:txBody>
      </p:sp>
    </p:spTree>
    <p:extLst>
      <p:ext uri="{BB962C8B-B14F-4D97-AF65-F5344CB8AC3E}">
        <p14:creationId xmlns:p14="http://schemas.microsoft.com/office/powerpoint/2010/main" val="1756077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21</a:t>
            </a:fld>
            <a:endParaRPr lang="es-ES_tradnl"/>
          </a:p>
        </p:txBody>
      </p:sp>
    </p:spTree>
    <p:extLst>
      <p:ext uri="{BB962C8B-B14F-4D97-AF65-F5344CB8AC3E}">
        <p14:creationId xmlns:p14="http://schemas.microsoft.com/office/powerpoint/2010/main" val="161559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22</a:t>
            </a:fld>
            <a:endParaRPr lang="es-ES_tradnl"/>
          </a:p>
        </p:txBody>
      </p:sp>
    </p:spTree>
    <p:extLst>
      <p:ext uri="{BB962C8B-B14F-4D97-AF65-F5344CB8AC3E}">
        <p14:creationId xmlns:p14="http://schemas.microsoft.com/office/powerpoint/2010/main" val="270939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23</a:t>
            </a:fld>
            <a:endParaRPr lang="es-ES_tradnl"/>
          </a:p>
        </p:txBody>
      </p:sp>
    </p:spTree>
    <p:extLst>
      <p:ext uri="{BB962C8B-B14F-4D97-AF65-F5344CB8AC3E}">
        <p14:creationId xmlns:p14="http://schemas.microsoft.com/office/powerpoint/2010/main" val="2750887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24</a:t>
            </a:fld>
            <a:endParaRPr lang="es-ES_tradnl"/>
          </a:p>
        </p:txBody>
      </p:sp>
    </p:spTree>
    <p:extLst>
      <p:ext uri="{BB962C8B-B14F-4D97-AF65-F5344CB8AC3E}">
        <p14:creationId xmlns:p14="http://schemas.microsoft.com/office/powerpoint/2010/main" val="21406074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25</a:t>
            </a:fld>
            <a:endParaRPr lang="es-ES_tradnl"/>
          </a:p>
        </p:txBody>
      </p:sp>
    </p:spTree>
    <p:extLst>
      <p:ext uri="{BB962C8B-B14F-4D97-AF65-F5344CB8AC3E}">
        <p14:creationId xmlns:p14="http://schemas.microsoft.com/office/powerpoint/2010/main" val="3751020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BBF9DED8-46FF-3647-B1FB-853ED35DEFFB}" type="slidenum">
              <a:rPr lang="es-ES_tradnl" smtClean="0"/>
              <a:t>26</a:t>
            </a:fld>
            <a:endParaRPr lang="es-ES_tradnl"/>
          </a:p>
        </p:txBody>
      </p:sp>
    </p:spTree>
    <p:extLst>
      <p:ext uri="{BB962C8B-B14F-4D97-AF65-F5344CB8AC3E}">
        <p14:creationId xmlns:p14="http://schemas.microsoft.com/office/powerpoint/2010/main" val="231016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9" name="Imagen 23">
            <a:extLst>
              <a:ext uri="{FF2B5EF4-FFF2-40B4-BE49-F238E27FC236}">
                <a16:creationId xmlns:a16="http://schemas.microsoft.com/office/drawing/2014/main" id="{4B16D1C3-AE43-4F4F-99CF-6E785B33C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85874" y="1146737"/>
            <a:ext cx="582025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ángulo 13">
            <a:extLst>
              <a:ext uri="{FF2B5EF4-FFF2-40B4-BE49-F238E27FC236}">
                <a16:creationId xmlns:a16="http://schemas.microsoft.com/office/drawing/2014/main" id="{1887CDFE-AC7A-5C49-86ED-2FB2D50594D4}"/>
              </a:ext>
            </a:extLst>
          </p:cNvPr>
          <p:cNvSpPr/>
          <p:nvPr userDrawn="1"/>
        </p:nvSpPr>
        <p:spPr>
          <a:xfrm>
            <a:off x="711976" y="6365899"/>
            <a:ext cx="523511" cy="362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Marcador de título 1"/>
          <p:cNvSpPr>
            <a:spLocks noGrp="1"/>
          </p:cNvSpPr>
          <p:nvPr>
            <p:ph type="title"/>
          </p:nvPr>
        </p:nvSpPr>
        <p:spPr>
          <a:xfrm>
            <a:off x="606000" y="2375746"/>
            <a:ext cx="10980000" cy="1080000"/>
          </a:xfrm>
          <a:prstGeom prst="rect">
            <a:avLst/>
          </a:prstGeom>
        </p:spPr>
        <p:txBody>
          <a:bodyPr vert="horz" lIns="91440" tIns="45720" rIns="91440" bIns="45720" rtlCol="0" anchor="ctr">
            <a:noAutofit/>
          </a:bodyPr>
          <a:lstStyle>
            <a:lvl1pPr algn="ctr">
              <a:defRPr sz="4000"/>
            </a:lvl1pPr>
          </a:lstStyle>
          <a:p>
            <a:pPr lvl="0">
              <a:lnSpc>
                <a:spcPct val="100000"/>
              </a:lnSpc>
            </a:pPr>
            <a:r>
              <a:rPr lang="en-US"/>
              <a:t>Click to edit Master title style</a:t>
            </a:r>
            <a:endParaRPr lang="es-ES_tradnl" dirty="0"/>
          </a:p>
        </p:txBody>
      </p:sp>
      <p:sp>
        <p:nvSpPr>
          <p:cNvPr id="23" name="Text Placeholder 2"/>
          <p:cNvSpPr>
            <a:spLocks noGrp="1"/>
          </p:cNvSpPr>
          <p:nvPr>
            <p:ph type="body" sz="quarter" idx="10" hasCustomPrompt="1"/>
          </p:nvPr>
        </p:nvSpPr>
        <p:spPr>
          <a:xfrm>
            <a:off x="2220346" y="4217689"/>
            <a:ext cx="7751308" cy="733874"/>
          </a:xfrm>
        </p:spPr>
        <p:txBody>
          <a:bodyPr/>
          <a:lstStyle>
            <a:lvl1pPr marL="0" indent="0" algn="ctr">
              <a:buNone/>
              <a:defRPr sz="3600"/>
            </a:lvl1pPr>
          </a:lstStyle>
          <a:p>
            <a:pPr lvl="0"/>
            <a:r>
              <a:rPr lang="en-US" dirty="0"/>
              <a:t>Click to edit subtitle</a:t>
            </a:r>
          </a:p>
        </p:txBody>
      </p:sp>
      <p:sp>
        <p:nvSpPr>
          <p:cNvPr id="24" name="Text Placeholder 5"/>
          <p:cNvSpPr>
            <a:spLocks noGrp="1"/>
          </p:cNvSpPr>
          <p:nvPr>
            <p:ph type="body" sz="quarter" idx="11" hasCustomPrompt="1"/>
          </p:nvPr>
        </p:nvSpPr>
        <p:spPr>
          <a:xfrm>
            <a:off x="4593772" y="5876567"/>
            <a:ext cx="3004457" cy="438865"/>
          </a:xfrm>
        </p:spPr>
        <p:txBody>
          <a:bodyPr/>
          <a:lstStyle>
            <a:lvl1pPr marL="0" indent="0" algn="ctr" defTabSz="914400" rtl="0" eaLnBrk="1" latinLnBrk="0" hangingPunct="1">
              <a:lnSpc>
                <a:spcPct val="100000"/>
              </a:lnSpc>
              <a:spcBef>
                <a:spcPct val="0"/>
              </a:spcBef>
              <a:buNone/>
              <a:defRPr lang="en-US" sz="2400" b="1" kern="1200" dirty="0" smtClean="0">
                <a:solidFill>
                  <a:srgbClr val="B9BBBB"/>
                </a:solidFill>
                <a:latin typeface="Trebuchet MS" panose="020B0703020202090204" pitchFamily="34" charset="0"/>
                <a:ea typeface="+mn-ea"/>
                <a:cs typeface="+mn-cs"/>
              </a:defRPr>
            </a:lvl1pPr>
          </a:lstStyle>
          <a:p>
            <a:pPr lvl="0"/>
            <a:r>
              <a:rPr lang="en-US" dirty="0" err="1"/>
              <a:t>Fecha</a:t>
            </a:r>
            <a:endParaRPr lang="en-US" dirty="0"/>
          </a:p>
        </p:txBody>
      </p:sp>
      <p:pic>
        <p:nvPicPr>
          <p:cNvPr id="25" name="Imagen 24">
            <a:extLst>
              <a:ext uri="{FF2B5EF4-FFF2-40B4-BE49-F238E27FC236}">
                <a16:creationId xmlns:a16="http://schemas.microsoft.com/office/drawing/2014/main" id="{A2274D4E-5C38-2F49-A921-8EE48FD691FC}"/>
              </a:ext>
            </a:extLst>
          </p:cNvPr>
          <p:cNvPicPr>
            <a:picLocks noChangeAspect="1"/>
          </p:cNvPicPr>
          <p:nvPr userDrawn="1"/>
        </p:nvPicPr>
        <p:blipFill>
          <a:blip r:embed="rId3"/>
          <a:stretch>
            <a:fillRect/>
          </a:stretch>
        </p:blipFill>
        <p:spPr>
          <a:xfrm>
            <a:off x="-40048" y="6548842"/>
            <a:ext cx="12238721" cy="330200"/>
          </a:xfrm>
          <a:prstGeom prst="rect">
            <a:avLst/>
          </a:prstGeom>
        </p:spPr>
      </p:pic>
    </p:spTree>
    <p:extLst>
      <p:ext uri="{BB962C8B-B14F-4D97-AF65-F5344CB8AC3E}">
        <p14:creationId xmlns:p14="http://schemas.microsoft.com/office/powerpoint/2010/main" val="22979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Autofit/>
          </a:bodyPr>
          <a:lstStyle>
            <a:lvl1pPr algn="l">
              <a:lnSpc>
                <a:spcPts val="6000"/>
              </a:lnSpc>
              <a:defRPr sz="4800"/>
            </a:lvl1pPr>
          </a:lstStyle>
          <a:p>
            <a:r>
              <a:rPr lang="en-US"/>
              <a:t>Click to edit Master title style</a:t>
            </a:r>
            <a:endParaRPr lang="es-ES_tradnl" dirty="0"/>
          </a:p>
        </p:txBody>
      </p:sp>
      <p:sp>
        <p:nvSpPr>
          <p:cNvPr id="7" name="Rectángulo 6"/>
          <p:cNvSpPr/>
          <p:nvPr userDrawn="1"/>
        </p:nvSpPr>
        <p:spPr>
          <a:xfrm>
            <a:off x="978943" y="3808208"/>
            <a:ext cx="613185" cy="1356020"/>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1615327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000"/>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p:nvPr>
        </p:nvSpPr>
        <p:spPr>
          <a:xfrm>
            <a:off x="838200" y="1800000"/>
            <a:ext cx="10980000" cy="4369692"/>
          </a:xfrm>
        </p:spPr>
        <p:txBody>
          <a:bodyPr/>
          <a:lstStyle>
            <a:lvl1pPr marL="285750" indent="-285750">
              <a:buClr>
                <a:srgbClr val="004438"/>
              </a:buClr>
              <a:buFont typeface="Wingdings" panose="05000000000000000000" pitchFamily="2" charset="2"/>
              <a:buChar char="§"/>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stStyle>
          <a:p>
            <a:pPr lvl="0"/>
            <a:r>
              <a:rPr lang="en-US"/>
              <a:t>Click to edit Master text styles</a:t>
            </a:r>
          </a:p>
        </p:txBody>
      </p:sp>
      <p:sp>
        <p:nvSpPr>
          <p:cNvPr id="7"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568480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p:nvPr>
        </p:nvSpPr>
        <p:spPr/>
        <p:txBody>
          <a:bodyPr/>
          <a:lstStyle>
            <a:lvl1pPr>
              <a:buClr>
                <a:srgbClr val="004438"/>
              </a:buClr>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stStyle>
          <a:p>
            <a:pPr lvl="0"/>
            <a:r>
              <a:rPr lang="en-US"/>
              <a:t>Click to edit Master text styles</a:t>
            </a:r>
          </a:p>
        </p:txBody>
      </p:sp>
      <p:sp>
        <p:nvSpPr>
          <p:cNvPr id="7"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8" name="Content Placeholder 7"/>
          <p:cNvSpPr>
            <a:spLocks noGrp="1"/>
          </p:cNvSpPr>
          <p:nvPr>
            <p:ph sz="quarter" idx="10"/>
          </p:nvPr>
        </p:nvSpPr>
        <p:spPr>
          <a:xfrm>
            <a:off x="838200" y="763588"/>
            <a:ext cx="10980738" cy="511175"/>
          </a:xfrm>
        </p:spPr>
        <p:txBody>
          <a:bodyPr/>
          <a:lstStyle>
            <a:lvl1pPr marL="0" indent="0">
              <a:buNone/>
              <a:defRPr sz="2200">
                <a:solidFill>
                  <a:srgbClr val="004438"/>
                </a:solidFill>
              </a:defRPr>
            </a:lvl1pPr>
          </a:lstStyle>
          <a:p>
            <a:pPr lvl="0"/>
            <a:r>
              <a:rPr lang="en-US"/>
              <a:t>Click to edit Master text styles</a:t>
            </a:r>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86252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6418776" y="1600200"/>
            <a:ext cx="54102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647649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6418776" y="1600200"/>
            <a:ext cx="54102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p:txBody>
      </p:sp>
      <p:sp>
        <p:nvSpPr>
          <p:cNvPr id="9"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lstStyle>
            <a:lvl1pPr marL="0" indent="0">
              <a:buNone/>
              <a:defRPr sz="2200">
                <a:solidFill>
                  <a:srgbClr val="004438"/>
                </a:solidFill>
              </a:defRPr>
            </a:lvl1pPr>
          </a:lstStyle>
          <a:p>
            <a:pPr lvl="0"/>
            <a:r>
              <a:rPr lang="en-US"/>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847020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lstStyle>
            <a:lvl1pPr marL="0" indent="0">
              <a:buNone/>
              <a:defRPr sz="2200">
                <a:solidFill>
                  <a:srgbClr val="004438"/>
                </a:solidFill>
              </a:defRPr>
            </a:lvl1pPr>
          </a:lstStyle>
          <a:p>
            <a:pPr lvl="0"/>
            <a:r>
              <a:rPr lang="en-US"/>
              <a:t>Click to edit Master text styles</a:t>
            </a:r>
          </a:p>
        </p:txBody>
      </p:sp>
      <p:graphicFrame>
        <p:nvGraphicFramePr>
          <p:cNvPr id="2" name="Table 1"/>
          <p:cNvGraphicFramePr>
            <a:graphicFrameLocks noGrp="1"/>
          </p:cNvGraphicFramePr>
          <p:nvPr userDrawn="1">
            <p:extLst>
              <p:ext uri="{D42A27DB-BD31-4B8C-83A1-F6EECF244321}">
                <p14:modId xmlns:p14="http://schemas.microsoft.com/office/powerpoint/2010/main" val="1387931455"/>
              </p:ext>
            </p:extLst>
          </p:nvPr>
        </p:nvGraphicFramePr>
        <p:xfrm>
          <a:off x="2032000" y="2445725"/>
          <a:ext cx="81280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40">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extLst>
                  <a:ext uri="{0D108BD9-81ED-4DB2-BD59-A6C34878D82A}">
                    <a16:rowId xmlns:a16="http://schemas.microsoft.com/office/drawing/2014/main" val="10000"/>
                  </a:ext>
                </a:extLst>
              </a:tr>
              <a:tr h="370840">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extLst>
                  <a:ext uri="{0D108BD9-81ED-4DB2-BD59-A6C34878D82A}">
                    <a16:rowId xmlns:a16="http://schemas.microsoft.com/office/drawing/2014/main" val="10001"/>
                  </a:ext>
                </a:extLst>
              </a:tr>
              <a:tr h="370840">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extLst>
                  <a:ext uri="{0D108BD9-81ED-4DB2-BD59-A6C34878D82A}">
                    <a16:rowId xmlns:a16="http://schemas.microsoft.com/office/drawing/2014/main" val="10002"/>
                  </a:ext>
                </a:extLst>
              </a:tr>
              <a:tr h="370840">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extLst>
                  <a:ext uri="{0D108BD9-81ED-4DB2-BD59-A6C34878D82A}">
                    <a16:rowId xmlns:a16="http://schemas.microsoft.com/office/drawing/2014/main" val="10003"/>
                  </a:ext>
                </a:extLst>
              </a:tr>
            </a:tbl>
          </a:graphicData>
        </a:graphic>
      </p:graphicFrame>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024060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lstStyle>
            <a:lvl1pPr marL="0" indent="0">
              <a:buNone/>
              <a:defRPr sz="2200">
                <a:solidFill>
                  <a:srgbClr val="004438"/>
                </a:solidFill>
              </a:defRPr>
            </a:lvl1pPr>
          </a:lstStyle>
          <a:p>
            <a:pPr lvl="0"/>
            <a:r>
              <a:rPr lang="en-US"/>
              <a:t>Click to edit Master text styles</a:t>
            </a:r>
          </a:p>
        </p:txBody>
      </p:sp>
      <p:sp>
        <p:nvSpPr>
          <p:cNvPr id="3" name="Text Placeholder 2"/>
          <p:cNvSpPr>
            <a:spLocks noGrp="1" noChangeAspect="1"/>
          </p:cNvSpPr>
          <p:nvPr>
            <p:ph type="body" sz="quarter" idx="11"/>
          </p:nvPr>
        </p:nvSpPr>
        <p:spPr>
          <a:xfrm>
            <a:off x="762081" y="2169293"/>
            <a:ext cx="11020074" cy="367005"/>
          </a:xfrm>
          <a:noFill/>
          <a:ln w="38100">
            <a:solidFill>
              <a:srgbClr val="004438"/>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tIns="72000" rIns="288000" bIns="72000" rtlCol="0" anchor="t" anchorCtr="0">
            <a:spAutoFit/>
          </a:bodyPr>
          <a:lstStyle>
            <a:lvl1pPr marL="0" indent="0">
              <a:buNone/>
              <a:defRPr lang="en-US" dirty="0" smtClean="0">
                <a:solidFill>
                  <a:prstClr val="black"/>
                </a:solidFill>
                <a:latin typeface="Trebuchet MS" panose="020B0603020202020204" pitchFamily="34" charset="0"/>
                <a:ea typeface="+mn-ea"/>
                <a:cs typeface="+mn-cs"/>
              </a:defRPr>
            </a:lvl1pPr>
          </a:lstStyle>
          <a:p>
            <a:pPr lvl="0" fontAlgn="base">
              <a:spcBef>
                <a:spcPts val="1600"/>
              </a:spcBef>
            </a:pPr>
            <a:r>
              <a:rPr lang="en-US"/>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92984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44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3" name="Text Placeholder 2"/>
          <p:cNvSpPr>
            <a:spLocks noGrp="1"/>
          </p:cNvSpPr>
          <p:nvPr>
            <p:ph type="body" sz="quarter" idx="11"/>
          </p:nvPr>
        </p:nvSpPr>
        <p:spPr>
          <a:xfrm>
            <a:off x="762081" y="1895596"/>
            <a:ext cx="11020074" cy="367005"/>
          </a:xfrm>
          <a:noFill/>
          <a:ln w="38100">
            <a:solidFill>
              <a:srgbClr val="004438"/>
            </a:solidFill>
          </a:ln>
          <a:effectLst/>
        </p:spPr>
        <p:style>
          <a:lnRef idx="2">
            <a:schemeClr val="accent1">
              <a:shade val="50000"/>
            </a:schemeClr>
          </a:lnRef>
          <a:fillRef idx="1">
            <a:schemeClr val="accent1"/>
          </a:fillRef>
          <a:effectRef idx="0">
            <a:schemeClr val="accent1"/>
          </a:effectRef>
          <a:fontRef idx="minor">
            <a:schemeClr val="lt1"/>
          </a:fontRef>
        </p:style>
        <p:txBody>
          <a:bodyPr vert="horz" lIns="288000" tIns="72000" rIns="288000" bIns="72000" rtlCol="0" anchor="t" anchorCtr="0">
            <a:spAutoFit/>
          </a:bodyPr>
          <a:lstStyle>
            <a:lvl1pPr marL="0" indent="0">
              <a:buNone/>
              <a:defRPr lang="en-US" dirty="0" smtClean="0">
                <a:solidFill>
                  <a:prstClr val="black"/>
                </a:solidFill>
                <a:latin typeface="Trebuchet MS" panose="020B0603020202020204" pitchFamily="34" charset="0"/>
              </a:defRPr>
            </a:lvl1pPr>
          </a:lstStyle>
          <a:p>
            <a:pPr lvl="0" fontAlgn="base">
              <a:spcBef>
                <a:spcPts val="1600"/>
              </a:spcBef>
            </a:pPr>
            <a:r>
              <a:rPr lang="en-US"/>
              <a:t>Click to edit Master text styles</a:t>
            </a:r>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916018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Autofit/>
          </a:bodyPr>
          <a:lstStyle>
            <a:lvl1pPr algn="l">
              <a:lnSpc>
                <a:spcPts val="6000"/>
              </a:lnSpc>
              <a:defRPr sz="4800"/>
            </a:lvl1pPr>
          </a:lstStyle>
          <a:p>
            <a:endParaRPr lang="es-ES_tradnl" dirty="0"/>
          </a:p>
        </p:txBody>
      </p:sp>
      <p:sp>
        <p:nvSpPr>
          <p:cNvPr id="7" name="Rectángulo 6"/>
          <p:cNvSpPr/>
          <p:nvPr userDrawn="1"/>
        </p:nvSpPr>
        <p:spPr>
          <a:xfrm>
            <a:off x="978943" y="3808208"/>
            <a:ext cx="613185" cy="1356020"/>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4028852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800" y="1800000"/>
            <a:ext cx="10980000" cy="4525963"/>
          </a:xfrm>
        </p:spPr>
        <p:txBody>
          <a:bodyPr>
            <a:noAutofit/>
          </a:bodyPr>
          <a:lstStyle>
            <a:lvl1pPr marL="285750" indent="-285750" algn="l" defTabSz="914400" rtl="0" eaLnBrk="1" latinLnBrk="0" hangingPunct="1">
              <a:lnSpc>
                <a:spcPct val="90000"/>
              </a:lnSpc>
              <a:buClr>
                <a:srgbClr val="007459"/>
              </a:buClr>
              <a:buFont typeface="Wingdings" panose="05000000000000000000" pitchFamily="2" charset="2"/>
              <a:buChar char="§"/>
              <a:defRPr lang="es-ES" sz="1600" kern="1200" dirty="0">
                <a:solidFill>
                  <a:schemeClr val="tx1"/>
                </a:solidFill>
                <a:latin typeface="Trebuchet MS" charset="0"/>
                <a:ea typeface="Trebuchet MS" charset="0"/>
                <a:cs typeface="Trebuchet MS" charset="0"/>
              </a:defRPr>
            </a:lvl1pPr>
            <a:lvl2pPr marL="742950" indent="-28575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5pPr>
          </a:lstStyle>
          <a:p>
            <a:pPr lvl="0"/>
            <a:r>
              <a:rPr lang="es-ES" dirty="0"/>
              <a:t>Haga clic para modificar el estilo de texto del patrón</a:t>
            </a:r>
          </a:p>
          <a:p>
            <a:pPr marL="685800" lvl="1" indent="-228600" algn="l" defTabSz="914400" rtl="0" eaLnBrk="1" latinLnBrk="0" hangingPunct="1">
              <a:lnSpc>
                <a:spcPct val="90000"/>
              </a:lnSpc>
              <a:spcBef>
                <a:spcPts val="500"/>
              </a:spcBef>
              <a:buClr>
                <a:srgbClr val="005D4D"/>
              </a:buClr>
              <a:buFont typeface="Wingdings" pitchFamily="2" charset="2"/>
              <a:buChar char="§"/>
            </a:pPr>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345194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p:nvPr>
        </p:nvSpPr>
        <p:spPr>
          <a:xfrm>
            <a:off x="838800" y="1800000"/>
            <a:ext cx="10980000" cy="4525963"/>
          </a:xfrm>
        </p:spPr>
        <p:txBody>
          <a:bodyPr>
            <a:noAutofit/>
          </a:bodyPr>
          <a:lstStyle>
            <a:lvl1pPr marL="285750" indent="-285750">
              <a:buClr>
                <a:srgbClr val="004438"/>
              </a:buClr>
              <a:buFont typeface="Wingdings" panose="05000000000000000000" pitchFamily="2" charset="2"/>
              <a:buChar char="§"/>
              <a:defRPr/>
            </a:lvl1pPr>
            <a:lvl2pPr marL="6858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5D4D"/>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
        <p:nvSpPr>
          <p:cNvPr id="9" name="Content Placeholder 7"/>
          <p:cNvSpPr>
            <a:spLocks noGrp="1"/>
          </p:cNvSpPr>
          <p:nvPr>
            <p:ph sz="quarter" idx="11"/>
          </p:nvPr>
        </p:nvSpPr>
        <p:spPr>
          <a:xfrm>
            <a:off x="838200" y="763588"/>
            <a:ext cx="10980738" cy="511175"/>
          </a:xfrm>
        </p:spPr>
        <p:txBody>
          <a:bodyPr>
            <a:normAutofit/>
          </a:bodyPr>
          <a:lstStyle>
            <a:lvl1pPr marL="0" indent="0">
              <a:buNone/>
              <a:defRPr lang="en-US" sz="2200" kern="1200" dirty="0" smtClean="0">
                <a:solidFill>
                  <a:srgbClr val="005D4D"/>
                </a:solidFill>
                <a:latin typeface="Trebuchet MS"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593010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noAutofit/>
          </a:bodyPr>
          <a:lstStyle>
            <a:lvl1pPr>
              <a:defRPr sz="1600"/>
            </a:lvl1pPr>
            <a:lvl2pPr marL="742950" indent="-285750">
              <a:defRPr lang="en-US" sz="1400" kern="1200" dirty="0" smtClean="0">
                <a:solidFill>
                  <a:schemeClr val="tx1"/>
                </a:solidFill>
                <a:latin typeface="Trebuchet MS" charset="0"/>
                <a:ea typeface="Trebuchet MS" charset="0"/>
                <a:cs typeface="Trebuchet MS" charset="0"/>
              </a:defRPr>
            </a:lvl2pPr>
            <a:lvl3pPr marL="1143000" indent="-228600">
              <a:defRPr lang="en-US" sz="1400" kern="1200" dirty="0" smtClean="0">
                <a:solidFill>
                  <a:schemeClr val="tx1"/>
                </a:solidFill>
                <a:latin typeface="Trebuchet MS" charset="0"/>
                <a:ea typeface="Trebuchet MS" charset="0"/>
                <a:cs typeface="Trebuchet MS" charset="0"/>
              </a:defRPr>
            </a:lvl3pPr>
            <a:lvl4pPr marL="1600200" indent="-228600">
              <a:defRPr lang="en-US" sz="1400" kern="1200" dirty="0" smtClean="0">
                <a:solidFill>
                  <a:schemeClr val="tx1"/>
                </a:solidFill>
                <a:latin typeface="Trebuchet MS" charset="0"/>
                <a:ea typeface="Trebuchet MS" charset="0"/>
                <a:cs typeface="Trebuchet MS" charset="0"/>
              </a:defRPr>
            </a:lvl4pPr>
            <a:lvl5pPr marL="2057400" indent="-228600">
              <a:defRPr lang="es-ES"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685800" lvl="1" indent="-228600" algn="l" defTabSz="914400" rtl="0" eaLnBrk="1" latinLnBrk="0" hangingPunct="1">
              <a:lnSpc>
                <a:spcPct val="90000"/>
              </a:lnSpc>
              <a:spcBef>
                <a:spcPts val="500"/>
              </a:spcBef>
              <a:buClr>
                <a:srgbClr val="005D4D"/>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5D4D"/>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5D4D"/>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5D4D"/>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noAutofit/>
          </a:bodyPr>
          <a:lstStyle>
            <a:lvl1pPr>
              <a:defRPr sz="1600"/>
            </a:lvl1pPr>
            <a:lvl2pPr marL="742950" indent="-285750">
              <a:defRPr lang="en-US" sz="1400" kern="1200" dirty="0" smtClean="0">
                <a:solidFill>
                  <a:schemeClr val="tx1"/>
                </a:solidFill>
                <a:latin typeface="Trebuchet MS" charset="0"/>
                <a:ea typeface="Trebuchet MS" charset="0"/>
                <a:cs typeface="Trebuchet MS" charset="0"/>
              </a:defRPr>
            </a:lvl2pPr>
            <a:lvl3pPr marL="1143000" indent="-228600">
              <a:defRPr lang="en-US" sz="1400" kern="1200" dirty="0" smtClean="0">
                <a:solidFill>
                  <a:schemeClr val="tx1"/>
                </a:solidFill>
                <a:latin typeface="Trebuchet MS" charset="0"/>
                <a:ea typeface="Trebuchet MS" charset="0"/>
                <a:cs typeface="Trebuchet MS" charset="0"/>
              </a:defRPr>
            </a:lvl3pPr>
            <a:lvl4pPr marL="1600200" indent="-228600">
              <a:defRPr lang="en-US" sz="1400" kern="1200" dirty="0" smtClean="0">
                <a:solidFill>
                  <a:schemeClr val="tx1"/>
                </a:solidFill>
                <a:latin typeface="Trebuchet MS" charset="0"/>
                <a:ea typeface="Trebuchet MS" charset="0"/>
                <a:cs typeface="Trebuchet MS" charset="0"/>
              </a:defRPr>
            </a:lvl4pPr>
            <a:lvl5pPr marL="2057400" indent="-228600">
              <a:defRPr lang="es-ES"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685800" lvl="1" indent="-228600" algn="l" defTabSz="914400" rtl="0" eaLnBrk="1" latinLnBrk="0" hangingPunct="1">
              <a:lnSpc>
                <a:spcPct val="90000"/>
              </a:lnSpc>
              <a:spcBef>
                <a:spcPts val="500"/>
              </a:spcBef>
              <a:buClr>
                <a:srgbClr val="005D4D"/>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5D4D"/>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5D4D"/>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5D4D"/>
              </a:buClr>
              <a:buFont typeface="Wingdings" pitchFamily="2" charset="2"/>
              <a:buChar char="§"/>
            </a:pPr>
            <a:r>
              <a:rPr lang="en-US" dirty="0"/>
              <a:t>Fifth level</a:t>
            </a:r>
            <a:endParaRPr lang="es-ES" dirty="0"/>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718996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noAutofit/>
          </a:bodyPr>
          <a:lstStyle>
            <a:lvl1pPr>
              <a:buClr>
                <a:srgbClr val="007459"/>
              </a:buClr>
              <a:defRPr sz="1600"/>
            </a:lvl1pPr>
            <a:lvl2pPr marL="742950" indent="-285750">
              <a:defRPr lang="es-ES" sz="1400" kern="1200" dirty="0" smtClean="0">
                <a:solidFill>
                  <a:schemeClr val="tx1"/>
                </a:solidFill>
                <a:latin typeface="Trebuchet MS" charset="0"/>
                <a:ea typeface="Trebuchet MS" charset="0"/>
                <a:cs typeface="Trebuchet MS" charset="0"/>
              </a:defRPr>
            </a:lvl2pPr>
            <a:lvl3pPr marL="1143000" indent="-228600">
              <a:defRPr lang="es-ES" sz="1400" kern="1200" dirty="0" smtClean="0">
                <a:solidFill>
                  <a:schemeClr val="tx1"/>
                </a:solidFill>
                <a:latin typeface="Trebuchet MS" charset="0"/>
                <a:ea typeface="Trebuchet MS" charset="0"/>
                <a:cs typeface="Trebuchet MS" charset="0"/>
              </a:defRPr>
            </a:lvl3pPr>
            <a:lvl4pPr marL="1600200" indent="-228600">
              <a:defRPr lang="es-ES" sz="1400" kern="1200" dirty="0" smtClean="0">
                <a:solidFill>
                  <a:schemeClr val="tx1"/>
                </a:solidFill>
                <a:latin typeface="Trebuchet MS" charset="0"/>
                <a:ea typeface="Trebuchet MS" charset="0"/>
                <a:cs typeface="Trebuchet MS" charset="0"/>
              </a:defRPr>
            </a:lvl4pPr>
            <a:lvl5pPr marL="2057400" indent="-228600">
              <a:defRPr lang="es-ES_tradnl"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685800" lvl="1" indent="-228600" algn="l" defTabSz="914400" rtl="0" eaLnBrk="1" latinLnBrk="0" hangingPunct="1">
              <a:lnSpc>
                <a:spcPct val="90000"/>
              </a:lnSpc>
              <a:spcBef>
                <a:spcPts val="500"/>
              </a:spcBef>
              <a:buClr>
                <a:srgbClr val="005D4D"/>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5D4D"/>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5D4D"/>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5D4D"/>
              </a:buClr>
              <a:buFont typeface="Wingdings" pitchFamily="2" charset="2"/>
              <a:buChar char="§"/>
            </a:pPr>
            <a:r>
              <a:rPr lang="es-ES" dirty="0"/>
              <a:t>Quinto nivel</a:t>
            </a:r>
            <a:endParaRPr lang="es-ES_tradnl" dirty="0"/>
          </a:p>
        </p:txBody>
      </p:sp>
      <p:sp>
        <p:nvSpPr>
          <p:cNvPr id="4" name="Content Placeholder 3"/>
          <p:cNvSpPr>
            <a:spLocks noGrp="1"/>
          </p:cNvSpPr>
          <p:nvPr>
            <p:ph sz="half" idx="2"/>
          </p:nvPr>
        </p:nvSpPr>
        <p:spPr>
          <a:xfrm>
            <a:off x="6418776" y="1600200"/>
            <a:ext cx="5410200" cy="4525963"/>
          </a:xfrm>
        </p:spPr>
        <p:txBody>
          <a:bodyPr>
            <a:noAutofit/>
          </a:bodyPr>
          <a:lstStyle>
            <a:lvl1pPr>
              <a:buClr>
                <a:srgbClr val="007459"/>
              </a:buClr>
              <a:defRPr sz="1600"/>
            </a:lvl1pPr>
            <a:lvl2pPr marL="742950" indent="-285750">
              <a:defRPr lang="es-ES" sz="1400" kern="1200" dirty="0" smtClean="0">
                <a:solidFill>
                  <a:schemeClr val="tx1"/>
                </a:solidFill>
                <a:latin typeface="Trebuchet MS" charset="0"/>
                <a:ea typeface="Trebuchet MS" charset="0"/>
                <a:cs typeface="Trebuchet MS" charset="0"/>
              </a:defRPr>
            </a:lvl2pPr>
            <a:lvl3pPr marL="1143000" indent="-228600">
              <a:defRPr lang="es-ES" sz="1400" kern="1200" dirty="0" smtClean="0">
                <a:solidFill>
                  <a:schemeClr val="tx1"/>
                </a:solidFill>
                <a:latin typeface="Trebuchet MS" charset="0"/>
                <a:ea typeface="Trebuchet MS" charset="0"/>
                <a:cs typeface="Trebuchet MS" charset="0"/>
              </a:defRPr>
            </a:lvl3pPr>
            <a:lvl4pPr marL="1600200" indent="-228600">
              <a:defRPr lang="es-ES" sz="1400" kern="1200" dirty="0" smtClean="0">
                <a:solidFill>
                  <a:schemeClr val="tx1"/>
                </a:solidFill>
                <a:latin typeface="Trebuchet MS" charset="0"/>
                <a:ea typeface="Trebuchet MS" charset="0"/>
                <a:cs typeface="Trebuchet MS" charset="0"/>
              </a:defRPr>
            </a:lvl4pPr>
            <a:lvl5pPr marL="2057400" indent="-228600">
              <a:defRPr lang="es-ES_tradnl"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685800" lvl="1" indent="-228600" algn="l" defTabSz="914400" rtl="0" eaLnBrk="1" latinLnBrk="0" hangingPunct="1">
              <a:lnSpc>
                <a:spcPct val="90000"/>
              </a:lnSpc>
              <a:spcBef>
                <a:spcPts val="500"/>
              </a:spcBef>
              <a:buClr>
                <a:srgbClr val="005D4D"/>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5D4D"/>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5D4D"/>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5D4D"/>
              </a:buClr>
              <a:buFont typeface="Wingdings" pitchFamily="2" charset="2"/>
              <a:buChar char="§"/>
            </a:pPr>
            <a:r>
              <a:rPr lang="es-ES" dirty="0"/>
              <a:t>Quinto nivel</a:t>
            </a:r>
            <a:endParaRPr lang="es-ES_tradnl" dirty="0"/>
          </a:p>
        </p:txBody>
      </p:sp>
      <p:sp>
        <p:nvSpPr>
          <p:cNvPr id="9"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5D4D"/>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916069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5D4D"/>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graphicFrame>
        <p:nvGraphicFramePr>
          <p:cNvPr id="2" name="Table 1"/>
          <p:cNvGraphicFramePr>
            <a:graphicFrameLocks noGrp="1"/>
          </p:cNvGraphicFramePr>
          <p:nvPr userDrawn="1">
            <p:extLst>
              <p:ext uri="{D42A27DB-BD31-4B8C-83A1-F6EECF244321}">
                <p14:modId xmlns:p14="http://schemas.microsoft.com/office/powerpoint/2010/main" val="1364875821"/>
              </p:ext>
            </p:extLst>
          </p:nvPr>
        </p:nvGraphicFramePr>
        <p:xfrm>
          <a:off x="2032000" y="2301886"/>
          <a:ext cx="8128000" cy="74168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370840">
                <a:tc>
                  <a:txBody>
                    <a:bodyPr/>
                    <a:lstStyle/>
                    <a:p>
                      <a:endParaRPr lang="es-ES" sz="1400" dirty="0">
                        <a:solidFill>
                          <a:schemeClr val="bg1"/>
                        </a:solidFill>
                        <a:latin typeface="Trebuchet MS" panose="020B0603020202020204" pitchFamily="34" charset="0"/>
                      </a:endParaRPr>
                    </a:p>
                  </a:txBody>
                  <a:tcPr/>
                </a:tc>
                <a:tc>
                  <a:txBody>
                    <a:bodyPr/>
                    <a:lstStyle/>
                    <a:p>
                      <a:endParaRPr lang="es-ES" sz="1400" dirty="0">
                        <a:solidFill>
                          <a:schemeClr val="bg1"/>
                        </a:solidFill>
                        <a:latin typeface="Trebuchet MS" panose="020B0603020202020204" pitchFamily="34" charset="0"/>
                      </a:endParaRPr>
                    </a:p>
                  </a:txBody>
                  <a:tcPr/>
                </a:tc>
                <a:tc>
                  <a:txBody>
                    <a:bodyPr/>
                    <a:lstStyle/>
                    <a:p>
                      <a:endParaRPr lang="es-ES" sz="1400" dirty="0">
                        <a:solidFill>
                          <a:schemeClr val="bg1"/>
                        </a:solidFill>
                        <a:latin typeface="Trebuchet MS" panose="020B0603020202020204" pitchFamily="34" charset="0"/>
                      </a:endParaRPr>
                    </a:p>
                  </a:txBody>
                  <a:tcPr/>
                </a:tc>
                <a:tc>
                  <a:txBody>
                    <a:bodyPr/>
                    <a:lstStyle/>
                    <a:p>
                      <a:endParaRPr lang="es-ES" sz="1400" dirty="0">
                        <a:solidFill>
                          <a:schemeClr val="bg1"/>
                        </a:solidFill>
                        <a:latin typeface="Trebuchet MS" panose="020B0603020202020204" pitchFamily="34" charset="0"/>
                      </a:endParaRPr>
                    </a:p>
                  </a:txBody>
                  <a:tcPr/>
                </a:tc>
                <a:tc>
                  <a:txBody>
                    <a:bodyPr/>
                    <a:lstStyle/>
                    <a:p>
                      <a:endParaRPr lang="es-ES" sz="1400" dirty="0">
                        <a:solidFill>
                          <a:schemeClr val="bg1"/>
                        </a:solidFill>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endParaRPr lang="es-ES" sz="1400" dirty="0">
                        <a:latin typeface="Trebuchet MS" panose="020B0603020202020204" pitchFamily="34" charset="0"/>
                      </a:endParaRPr>
                    </a:p>
                  </a:txBody>
                  <a:tcPr/>
                </a:tc>
                <a:tc>
                  <a:txBody>
                    <a:bodyPr/>
                    <a:lstStyle/>
                    <a:p>
                      <a:endParaRPr lang="es-ES" sz="1400" dirty="0">
                        <a:latin typeface="Trebuchet MS" panose="020B0603020202020204" pitchFamily="34" charset="0"/>
                      </a:endParaRPr>
                    </a:p>
                  </a:txBody>
                  <a:tcPr/>
                </a:tc>
                <a:tc>
                  <a:txBody>
                    <a:bodyPr/>
                    <a:lstStyle/>
                    <a:p>
                      <a:endParaRPr lang="es-ES" sz="1400" dirty="0">
                        <a:latin typeface="Trebuchet MS" panose="020B0603020202020204" pitchFamily="34" charset="0"/>
                      </a:endParaRPr>
                    </a:p>
                  </a:txBody>
                  <a:tcPr/>
                </a:tc>
                <a:tc>
                  <a:txBody>
                    <a:bodyPr/>
                    <a:lstStyle/>
                    <a:p>
                      <a:endParaRPr lang="es-ES" sz="1400" dirty="0">
                        <a:latin typeface="Trebuchet MS" panose="020B0603020202020204" pitchFamily="34" charset="0"/>
                      </a:endParaRPr>
                    </a:p>
                  </a:txBody>
                  <a:tcPr/>
                </a:tc>
                <a:tc>
                  <a:txBody>
                    <a:bodyPr/>
                    <a:lstStyle/>
                    <a:p>
                      <a:endParaRPr lang="es-ES" sz="1400" dirty="0">
                        <a:latin typeface="Trebuchet MS" panose="020B0603020202020204" pitchFamily="34" charset="0"/>
                      </a:endParaRPr>
                    </a:p>
                  </a:txBody>
                  <a:tcPr/>
                </a:tc>
                <a:extLst>
                  <a:ext uri="{0D108BD9-81ED-4DB2-BD59-A6C34878D82A}">
                    <a16:rowId xmlns:a16="http://schemas.microsoft.com/office/drawing/2014/main" val="10001"/>
                  </a:ext>
                </a:extLst>
              </a:tr>
            </a:tbl>
          </a:graphicData>
        </a:graphic>
      </p:graphicFrame>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348884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lstStyle>
            <a:lvl1pPr marL="0" indent="0">
              <a:buNone/>
              <a:defRPr sz="2200">
                <a:solidFill>
                  <a:srgbClr val="005D4D"/>
                </a:solidFill>
              </a:defRPr>
            </a:lvl1pPr>
          </a:lstStyle>
          <a:p>
            <a:pPr lvl="0"/>
            <a:r>
              <a:rPr lang="en-US" dirty="0"/>
              <a:t>Click to edit Master text styles</a:t>
            </a:r>
          </a:p>
        </p:txBody>
      </p:sp>
      <p:sp>
        <p:nvSpPr>
          <p:cNvPr id="3" name="Text Placeholder 2"/>
          <p:cNvSpPr>
            <a:spLocks noGrp="1"/>
          </p:cNvSpPr>
          <p:nvPr>
            <p:ph type="body" sz="quarter" idx="11"/>
          </p:nvPr>
        </p:nvSpPr>
        <p:spPr>
          <a:xfrm>
            <a:off x="772355" y="2156982"/>
            <a:ext cx="11020074" cy="391628"/>
          </a:xfrm>
          <a:noFill/>
          <a:ln w="38100">
            <a:solidFill>
              <a:srgbClr val="005D4D"/>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tIns="72000" rIns="288000" bIns="72000" rtlCol="0" anchor="t" anchorCtr="0">
            <a:spAutoFit/>
          </a:bodyPr>
          <a:lstStyle>
            <a:lvl1pPr marL="0" indent="0">
              <a:buNone/>
              <a:defRPr lang="en-US" dirty="0" smtClean="0">
                <a:solidFill>
                  <a:prstClr val="black"/>
                </a:solidFill>
                <a:latin typeface="Trebuchet MS" panose="020B0603020202020204" pitchFamily="34" charset="0"/>
              </a:defRPr>
            </a:lvl1pPr>
          </a:lstStyle>
          <a:p>
            <a:pPr lvl="0" fontAlgn="base">
              <a:spcBef>
                <a:spcPts val="1600"/>
              </a:spcBef>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69424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5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3" name="Text Placeholder 2"/>
          <p:cNvSpPr>
            <a:spLocks noGrp="1"/>
          </p:cNvSpPr>
          <p:nvPr>
            <p:ph type="body" sz="quarter" idx="11"/>
          </p:nvPr>
        </p:nvSpPr>
        <p:spPr>
          <a:xfrm>
            <a:off x="772355" y="1895596"/>
            <a:ext cx="11020074" cy="391628"/>
          </a:xfrm>
          <a:noFill/>
          <a:ln w="38100">
            <a:solidFill>
              <a:srgbClr val="005D4D"/>
            </a:solidFill>
          </a:ln>
          <a:effectLst/>
        </p:spPr>
        <p:style>
          <a:lnRef idx="2">
            <a:schemeClr val="accent1">
              <a:shade val="50000"/>
            </a:schemeClr>
          </a:lnRef>
          <a:fillRef idx="1">
            <a:schemeClr val="accent1"/>
          </a:fillRef>
          <a:effectRef idx="0">
            <a:schemeClr val="accent1"/>
          </a:effectRef>
          <a:fontRef idx="minor">
            <a:schemeClr val="lt1"/>
          </a:fontRef>
        </p:style>
        <p:txBody>
          <a:bodyPr vert="horz" lIns="288000" tIns="72000" rIns="288000" bIns="72000" rtlCol="0" anchor="t" anchorCtr="0">
            <a:spAutoFit/>
          </a:bodyPr>
          <a:lstStyle>
            <a:lvl1pPr marL="0" indent="0">
              <a:buNone/>
              <a:defRPr lang="en-US" dirty="0" smtClean="0">
                <a:solidFill>
                  <a:prstClr val="black"/>
                </a:solidFill>
                <a:latin typeface="Trebuchet MS" panose="020B0603020202020204" pitchFamily="34" charset="0"/>
              </a:defRPr>
            </a:lvl1pPr>
          </a:lstStyle>
          <a:p>
            <a:pPr lvl="0" fontAlgn="base">
              <a:spcBef>
                <a:spcPts val="1600"/>
              </a:spcBef>
            </a:pPr>
            <a:r>
              <a:rPr lang="en-US" dirty="0"/>
              <a:t>Click to edit Master text styles</a:t>
            </a:r>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97881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Autofit/>
          </a:bodyPr>
          <a:lstStyle>
            <a:lvl1pPr algn="l">
              <a:lnSpc>
                <a:spcPts val="6000"/>
              </a:lnSpc>
              <a:defRPr sz="4800"/>
            </a:lvl1pPr>
          </a:lstStyle>
          <a:p>
            <a:endParaRPr lang="es-ES_tradnl" dirty="0"/>
          </a:p>
        </p:txBody>
      </p:sp>
      <p:sp>
        <p:nvSpPr>
          <p:cNvPr id="7" name="Rectángulo 6"/>
          <p:cNvSpPr/>
          <p:nvPr userDrawn="1"/>
        </p:nvSpPr>
        <p:spPr>
          <a:xfrm>
            <a:off x="978943" y="3808208"/>
            <a:ext cx="613185" cy="1356020"/>
          </a:xfrm>
          <a:prstGeom prst="rect">
            <a:avLst/>
          </a:prstGeom>
          <a:solidFill>
            <a:srgbClr val="0074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3265036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hasCustomPrompt="1"/>
          </p:nvPr>
        </p:nvSpPr>
        <p:spPr>
          <a:xfrm>
            <a:off x="838800" y="1800000"/>
            <a:ext cx="10980000" cy="4525200"/>
          </a:xfrm>
        </p:spPr>
        <p:txBody>
          <a:bodyPr/>
          <a:lstStyle>
            <a:lvl1pPr marL="268288" indent="-268288" algn="l" defTabSz="914400" rtl="0" eaLnBrk="1" latinLnBrk="0" hangingPunct="1">
              <a:lnSpc>
                <a:spcPct val="90000"/>
              </a:lnSpc>
              <a:spcBef>
                <a:spcPts val="500"/>
              </a:spcBef>
              <a:buClr>
                <a:srgbClr val="007458"/>
              </a:buClr>
              <a:buFont typeface="Wingdings" panose="05000000000000000000" pitchFamily="2" charset="2"/>
              <a:buChar char="§"/>
              <a:tabLst>
                <a:tab pos="266700" algn="l"/>
              </a:tabLst>
              <a:defRPr lang="es-ES" sz="1600" kern="1200" dirty="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007459"/>
              </a:buClr>
              <a:buFont typeface="Wingdings" pitchFamily="2" charset="2"/>
              <a:buChar char="§"/>
              <a:defRPr lang="es-ES_tradnl" sz="1400" kern="1200" dirty="0">
                <a:solidFill>
                  <a:schemeClr val="tx1"/>
                </a:solidFill>
                <a:latin typeface="Trebuchet MS" charset="0"/>
                <a:ea typeface="+mn-ea"/>
                <a:cs typeface="+mn-cs"/>
              </a:defRPr>
            </a:lvl5pPr>
          </a:lstStyle>
          <a:p>
            <a:pPr marL="285750" lvl="0" indent="-285750" algn="l" defTabSz="914400" rtl="0" eaLnBrk="1" latinLnBrk="0" hangingPunct="1">
              <a:spcBef>
                <a:spcPct val="20000"/>
              </a:spcBef>
              <a:buClr>
                <a:srgbClr val="005D4D"/>
              </a:buClr>
              <a:buFont typeface="Wingdings" panose="05000000000000000000" pitchFamily="2" charset="2"/>
              <a:buChar char="§"/>
            </a:pPr>
            <a:r>
              <a:rPr lang="es-ES" dirty="0"/>
              <a:t>Haga clic para modificar el estilo de texto del patrón</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204403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hasCustomPrompt="1"/>
          </p:nvPr>
        </p:nvSpPr>
        <p:spPr>
          <a:xfrm>
            <a:off x="838800" y="1800000"/>
            <a:ext cx="10980000" cy="4525200"/>
          </a:xfrm>
        </p:spPr>
        <p:txBody>
          <a:bodyPr/>
          <a:lstStyle>
            <a:lvl1pPr marL="363538" indent="-363538" algn="l" defTabSz="914400" rtl="0" eaLnBrk="1" latinLnBrk="0" hangingPunct="1">
              <a:lnSpc>
                <a:spcPct val="90000"/>
              </a:lnSpc>
              <a:spcBef>
                <a:spcPts val="500"/>
              </a:spcBef>
              <a:buClr>
                <a:srgbClr val="007459"/>
              </a:buClr>
              <a:buFont typeface="Wingdings" panose="05000000000000000000" pitchFamily="2" charset="2"/>
              <a:buChar char="§"/>
              <a:tabLst>
                <a:tab pos="268288" algn="l"/>
              </a:tabLst>
              <a:defRPr lang="es-ES" sz="1600" kern="1200" dirty="0" smtClean="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007459"/>
              </a:buClr>
              <a:buFont typeface="Wingdings" pitchFamily="2" charset="2"/>
              <a:buChar char="§"/>
              <a:defRPr lang="es-ES" sz="1600" kern="1200" dirty="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3pPr>
            <a:lvl4pPr marL="2114550" indent="-285750" algn="l" defTabSz="914400" rtl="0" eaLnBrk="1" latinLnBrk="0" hangingPunct="1">
              <a:lnSpc>
                <a:spcPct val="90000"/>
              </a:lnSpc>
              <a:spcBef>
                <a:spcPts val="500"/>
              </a:spcBef>
              <a:buClr>
                <a:srgbClr val="007459"/>
              </a:buClr>
              <a:buFont typeface="Wingdings" pitchFamily="2" charset="2"/>
              <a:buChar char="§"/>
              <a:defRPr lang="es-ES_tradnl" sz="1400" kern="1200" dirty="0">
                <a:solidFill>
                  <a:schemeClr val="tx1"/>
                </a:solidFill>
                <a:latin typeface="Trebuchet MS" charset="0"/>
                <a:ea typeface="+mn-ea"/>
                <a:cs typeface="+mn-cs"/>
              </a:defRPr>
            </a:lvl4pPr>
            <a:lvl5pPr marL="1600200" indent="-228600" algn="l" defTabSz="914400" rtl="0" eaLnBrk="1" latinLnBrk="0" hangingPunct="1">
              <a:lnSpc>
                <a:spcPct val="90000"/>
              </a:lnSpc>
              <a:spcBef>
                <a:spcPts val="500"/>
              </a:spcBef>
              <a:buClr>
                <a:srgbClr val="007459"/>
              </a:buClr>
              <a:buFont typeface="Wingdings" pitchFamily="2" charset="2"/>
              <a:buChar char="§"/>
              <a:defRPr lang="es-ES_tradnl" sz="1400" kern="1200" dirty="0">
                <a:solidFill>
                  <a:schemeClr val="tx1"/>
                </a:solidFill>
                <a:latin typeface="Trebuchet MS" charset="0"/>
                <a:ea typeface="+mn-ea"/>
                <a:cs typeface="+mn-cs"/>
              </a:defRPr>
            </a:lvl5pPr>
          </a:lstStyle>
          <a:p>
            <a:pPr marL="285750" lvl="0" indent="-285750" algn="l" defTabSz="914400" rtl="0" eaLnBrk="1" latinLnBrk="0" hangingPunct="1">
              <a:spcBef>
                <a:spcPct val="20000"/>
              </a:spcBef>
              <a:buClr>
                <a:srgbClr val="005D4D"/>
              </a:buClr>
              <a:buFont typeface="Wingdings" panose="05000000000000000000" pitchFamily="2" charset="2"/>
              <a:buChar char="§"/>
            </a:pPr>
            <a:r>
              <a:rPr lang="es-ES" dirty="0"/>
              <a:t>Haga clic para modificar el estilo de texto del patrón</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
        <p:nvSpPr>
          <p:cNvPr id="9" name="Content Placeholder 7"/>
          <p:cNvSpPr>
            <a:spLocks noGrp="1"/>
          </p:cNvSpPr>
          <p:nvPr>
            <p:ph sz="quarter" idx="11"/>
          </p:nvPr>
        </p:nvSpPr>
        <p:spPr>
          <a:xfrm>
            <a:off x="837462" y="777650"/>
            <a:ext cx="10980738" cy="511175"/>
          </a:xfrm>
        </p:spPr>
        <p:txBody>
          <a:bodyPr/>
          <a:lstStyle>
            <a:lvl1pPr marL="0" indent="0">
              <a:buNone/>
              <a:defRPr sz="2200">
                <a:solidFill>
                  <a:srgbClr val="007459"/>
                </a:solidFill>
              </a:defRPr>
            </a:lvl1pPr>
          </a:lstStyle>
          <a:p>
            <a:pPr lvl="0"/>
            <a:r>
              <a:rPr lang="en-US" dirty="0"/>
              <a:t>Click to edit Master text styles</a:t>
            </a:r>
          </a:p>
        </p:txBody>
      </p:sp>
    </p:spTree>
    <p:extLst>
      <p:ext uri="{BB962C8B-B14F-4D97-AF65-F5344CB8AC3E}">
        <p14:creationId xmlns:p14="http://schemas.microsoft.com/office/powerpoint/2010/main" val="2077504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defRPr sz="1600"/>
            </a:lvl1pPr>
            <a:lvl2pPr marL="742950" indent="-285750">
              <a:buClr>
                <a:srgbClr val="007459"/>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lstStyle>
            <a:lvl1pPr>
              <a:defRPr sz="1600"/>
            </a:lvl1pPr>
            <a:lvl2pPr marL="742950" indent="-285750">
              <a:buClr>
                <a:srgbClr val="007459"/>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n-US" dirty="0"/>
              <a:t>Fifth level</a:t>
            </a:r>
            <a:endParaRPr lang="es-ES" dirty="0"/>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056249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buClr>
                <a:srgbClr val="007459"/>
              </a:buClr>
              <a:defRPr sz="1600"/>
            </a:lvl1pPr>
            <a:lvl2pPr marL="742950"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s-ES" dirty="0"/>
              <a:t>Quinto nivel</a:t>
            </a:r>
            <a:endParaRPr lang="es-ES_tradnl" dirty="0"/>
          </a:p>
        </p:txBody>
      </p:sp>
      <p:sp>
        <p:nvSpPr>
          <p:cNvPr id="4" name="Content Placeholder 3"/>
          <p:cNvSpPr>
            <a:spLocks noGrp="1"/>
          </p:cNvSpPr>
          <p:nvPr>
            <p:ph sz="half" idx="2"/>
          </p:nvPr>
        </p:nvSpPr>
        <p:spPr>
          <a:xfrm>
            <a:off x="6418776" y="1600200"/>
            <a:ext cx="5410200" cy="4525963"/>
          </a:xfrm>
        </p:spPr>
        <p:txBody>
          <a:bodyPr/>
          <a:lstStyle>
            <a:lvl1pPr>
              <a:buClr>
                <a:srgbClr val="007459"/>
              </a:buClr>
              <a:defRPr sz="1600"/>
            </a:lvl1pPr>
            <a:lvl2pPr marL="742950"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007459"/>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7459"/>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7459"/>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7459"/>
              </a:buClr>
              <a:buFont typeface="Wingdings" pitchFamily="2" charset="2"/>
              <a:buChar char="§"/>
            </a:pPr>
            <a:r>
              <a:rPr lang="es-ES" dirty="0"/>
              <a:t>Quinto nivel</a:t>
            </a:r>
            <a:endParaRPr lang="es-ES_tradnl" dirty="0"/>
          </a:p>
        </p:txBody>
      </p:sp>
      <p:sp>
        <p:nvSpPr>
          <p:cNvPr id="9"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7459"/>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148873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7459"/>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026383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marL="0" indent="0">
              <a:buNone/>
              <a:defRPr lang="en-US" sz="2200" kern="1200" dirty="0" smtClean="0">
                <a:solidFill>
                  <a:srgbClr val="007459"/>
                </a:solidFill>
                <a:latin typeface="Trebuchet MS" charset="0"/>
                <a:ea typeface="+mn-ea"/>
                <a:cs typeface="+mn-cs"/>
              </a:defRPr>
            </a:lvl1pPr>
          </a:lstStyle>
          <a:p>
            <a:pPr lvl="0"/>
            <a:r>
              <a:rPr lang="en-US" dirty="0"/>
              <a:t>Click to edit Master text styles</a:t>
            </a:r>
          </a:p>
        </p:txBody>
      </p:sp>
      <p:sp>
        <p:nvSpPr>
          <p:cNvPr id="3" name="Text Placeholder 2"/>
          <p:cNvSpPr>
            <a:spLocks noGrp="1"/>
          </p:cNvSpPr>
          <p:nvPr>
            <p:ph type="body" sz="quarter" idx="11"/>
          </p:nvPr>
        </p:nvSpPr>
        <p:spPr>
          <a:xfrm>
            <a:off x="741533" y="1895596"/>
            <a:ext cx="11020074" cy="338554"/>
          </a:xfrm>
          <a:ln w="38100">
            <a:solidFill>
              <a:srgbClr val="007459"/>
            </a:solidFill>
          </a:ln>
        </p:spPr>
        <p:txBody>
          <a:bodyPr>
            <a:spAutoFit/>
          </a:bodyPr>
          <a:lstStyle>
            <a:lvl1pPr marL="0" indent="0">
              <a:buNone/>
              <a:defRPr/>
            </a:lvl1pPr>
          </a:lstStyle>
          <a:p>
            <a:pPr lvl="0"/>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125587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74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3" name="Text Placeholder 2"/>
          <p:cNvSpPr>
            <a:spLocks noGrp="1"/>
          </p:cNvSpPr>
          <p:nvPr>
            <p:ph type="body" sz="quarter" idx="11"/>
          </p:nvPr>
        </p:nvSpPr>
        <p:spPr>
          <a:xfrm>
            <a:off x="741533" y="1895596"/>
            <a:ext cx="11020074" cy="338554"/>
          </a:xfrm>
          <a:ln w="38100">
            <a:solidFill>
              <a:srgbClr val="007459"/>
            </a:solidFill>
          </a:ln>
        </p:spPr>
        <p:txBody>
          <a:bodyPr vert="horz" lIns="91440" tIns="45720" rIns="91440" bIns="45720" rtlCol="0">
            <a:spAutoFit/>
          </a:bodyPr>
          <a:lstStyle>
            <a:lvl1pPr marL="0" indent="0">
              <a:buNone/>
              <a:defRPr lang="en-US" dirty="0" smtClean="0"/>
            </a:lvl1pPr>
          </a:lstStyle>
          <a:p>
            <a:pPr lvl="0"/>
            <a:r>
              <a:rPr lang="en-US" dirty="0"/>
              <a:t>Click to edit Master text styles</a:t>
            </a:r>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42156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Autofit/>
          </a:bodyPr>
          <a:lstStyle>
            <a:lvl1pPr algn="l">
              <a:lnSpc>
                <a:spcPts val="6000"/>
              </a:lnSpc>
              <a:defRPr sz="4800"/>
            </a:lvl1pPr>
          </a:lstStyle>
          <a:p>
            <a:endParaRPr lang="es-ES_tradnl" dirty="0"/>
          </a:p>
        </p:txBody>
      </p:sp>
      <p:sp>
        <p:nvSpPr>
          <p:cNvPr id="7" name="Rectángulo 6"/>
          <p:cNvSpPr/>
          <p:nvPr userDrawn="1"/>
        </p:nvSpPr>
        <p:spPr>
          <a:xfrm>
            <a:off x="978943" y="3808208"/>
            <a:ext cx="613185" cy="1356020"/>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3335071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hasCustomPrompt="1"/>
          </p:nvPr>
        </p:nvSpPr>
        <p:spPr>
          <a:xfrm>
            <a:off x="838800" y="1800000"/>
            <a:ext cx="10980000" cy="4525200"/>
          </a:xfrm>
        </p:spPr>
        <p:txBody>
          <a:bodyPr/>
          <a:lstStyle>
            <a:lvl1pPr marL="285750" indent="-285750" algn="l" defTabSz="914400" rtl="0" eaLnBrk="1" latinLnBrk="0" hangingPunct="1">
              <a:lnSpc>
                <a:spcPct val="90000"/>
              </a:lnSpc>
              <a:spcBef>
                <a:spcPts val="500"/>
              </a:spcBef>
              <a:buClr>
                <a:srgbClr val="009A77"/>
              </a:buClr>
              <a:buFont typeface="Wingdings" panose="05000000000000000000" pitchFamily="2" charset="2"/>
              <a:buChar char="§"/>
              <a:tabLst>
                <a:tab pos="266700" algn="l"/>
              </a:tabLst>
              <a:defRPr lang="es-ES" sz="1600" kern="1200" dirty="0">
                <a:solidFill>
                  <a:schemeClr val="tx1"/>
                </a:solidFill>
                <a:latin typeface="Trebuchet MS" charset="0"/>
                <a:ea typeface="+mn-ea"/>
                <a:cs typeface="+mn-cs"/>
              </a:defRPr>
            </a:lvl1pPr>
            <a:lvl2pPr marL="779463" indent="-285750" algn="l" defTabSz="914400" rtl="0" eaLnBrk="1" latinLnBrk="0" hangingPunct="1">
              <a:lnSpc>
                <a:spcPct val="90000"/>
              </a:lnSpc>
              <a:spcBef>
                <a:spcPts val="500"/>
              </a:spcBef>
              <a:buClr>
                <a:srgbClr val="007458"/>
              </a:buClr>
              <a:buFont typeface="Wingdings" pitchFamily="2" charset="2"/>
              <a:buChar char="§"/>
              <a:defRPr lang="es-E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9A77"/>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9A77"/>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9A77"/>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stStyle>
          <a:p>
            <a:pPr marL="0" lvl="0" indent="0" algn="l" defTabSz="914400" rtl="0" eaLnBrk="1" latinLnBrk="0" hangingPunct="1">
              <a:spcBef>
                <a:spcPct val="20000"/>
              </a:spcBef>
            </a:pPr>
            <a:r>
              <a:rPr lang="es-ES" dirty="0"/>
              <a:t>	Haga clic para modificar el estilo de texto del patrón</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310399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hasCustomPrompt="1"/>
          </p:nvPr>
        </p:nvSpPr>
        <p:spPr>
          <a:xfrm>
            <a:off x="838800" y="1800000"/>
            <a:ext cx="10980000" cy="4525200"/>
          </a:xfrm>
        </p:spPr>
        <p:txBody>
          <a:bodyPr/>
          <a:lstStyle>
            <a:lvl1pPr marL="285750" indent="-285750" algn="l" defTabSz="914400" rtl="0" eaLnBrk="1" latinLnBrk="0" hangingPunct="1">
              <a:lnSpc>
                <a:spcPct val="90000"/>
              </a:lnSpc>
              <a:spcBef>
                <a:spcPts val="500"/>
              </a:spcBef>
              <a:buClr>
                <a:srgbClr val="009A77"/>
              </a:buClr>
              <a:buFont typeface="Wingdings" pitchFamily="2" charset="2"/>
              <a:buChar char="§"/>
              <a:tabLst>
                <a:tab pos="266700" algn="l"/>
              </a:tabLst>
              <a:defRPr lang="es-ES" sz="1600" kern="1200" dirty="0">
                <a:solidFill>
                  <a:schemeClr val="tx1"/>
                </a:solidFill>
                <a:latin typeface="Trebuchet MS" charset="0"/>
                <a:ea typeface="+mn-ea"/>
                <a:cs typeface="+mn-cs"/>
              </a:defRPr>
            </a:lvl1pPr>
            <a:lvl2pPr marL="779463" indent="-285750" algn="l" defTabSz="914400" rtl="0" eaLnBrk="1" latinLnBrk="0" hangingPunct="1">
              <a:lnSpc>
                <a:spcPct val="90000"/>
              </a:lnSpc>
              <a:spcBef>
                <a:spcPts val="500"/>
              </a:spcBef>
              <a:buClr>
                <a:srgbClr val="007458"/>
              </a:buClr>
              <a:buFont typeface="Wingdings" pitchFamily="2" charset="2"/>
              <a:buChar char="§"/>
              <a:defRPr lang="es-E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9A77"/>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9A77"/>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9A77"/>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stStyle>
          <a:p>
            <a:pPr marL="0" lvl="0" indent="0" algn="l" defTabSz="914400" rtl="0" eaLnBrk="1" latinLnBrk="0" hangingPunct="1">
              <a:spcBef>
                <a:spcPct val="20000"/>
              </a:spcBef>
            </a:pPr>
            <a:r>
              <a:rPr lang="es-ES" dirty="0"/>
              <a:t>	Haga clic para modificar el estilo de texto del patrón</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6" name="Content Placeholder 7"/>
          <p:cNvSpPr>
            <a:spLocks noGrp="1"/>
          </p:cNvSpPr>
          <p:nvPr>
            <p:ph sz="quarter" idx="10"/>
          </p:nvPr>
        </p:nvSpPr>
        <p:spPr>
          <a:xfrm>
            <a:off x="838200" y="763588"/>
            <a:ext cx="10980738" cy="511175"/>
          </a:xfrm>
        </p:spPr>
        <p:txBody>
          <a:bodyPr/>
          <a:lstStyle>
            <a:lvl1pPr marL="0" indent="0">
              <a:buNone/>
              <a:defRPr sz="2200">
                <a:solidFill>
                  <a:srgbClr val="009A77"/>
                </a:solidFill>
              </a:defRPr>
            </a:lvl1pPr>
          </a:lstStyle>
          <a:p>
            <a:pPr lvl="0"/>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126737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defRPr sz="1600"/>
            </a:lvl1pPr>
            <a:lvl2pPr marL="779463" indent="-285750">
              <a:buClr>
                <a:srgbClr val="009A77"/>
              </a:buClr>
              <a:defRPr lang="en-US" sz="1400" kern="1200" dirty="0" smtClean="0">
                <a:solidFill>
                  <a:schemeClr val="tx1"/>
                </a:solidFill>
                <a:latin typeface="Trebuchet MS" charset="0"/>
                <a:ea typeface="+mn-ea"/>
                <a:cs typeface="+mn-cs"/>
              </a:defRPr>
            </a:lvl2pPr>
            <a:lvl3pPr marL="1143000" indent="-228600">
              <a:buClr>
                <a:srgbClr val="009A77"/>
              </a:buClr>
              <a:defRPr lang="en-US" sz="1400" kern="1200" dirty="0" smtClean="0">
                <a:solidFill>
                  <a:schemeClr val="tx1"/>
                </a:solidFill>
                <a:latin typeface="Trebuchet MS" charset="0"/>
                <a:ea typeface="+mn-ea"/>
                <a:cs typeface="+mn-cs"/>
              </a:defRPr>
            </a:lvl3pPr>
            <a:lvl4pPr marL="1600200" indent="-228600">
              <a:buClr>
                <a:srgbClr val="009A77"/>
              </a:buClr>
              <a:defRPr lang="en-US" sz="1400" kern="1200" dirty="0" smtClean="0">
                <a:solidFill>
                  <a:schemeClr val="tx1"/>
                </a:solidFill>
                <a:latin typeface="Trebuchet MS" charset="0"/>
                <a:ea typeface="+mn-ea"/>
                <a:cs typeface="+mn-cs"/>
              </a:defRPr>
            </a:lvl4pPr>
            <a:lvl5pPr marL="2057400" indent="-228600">
              <a:buClr>
                <a:srgbClr val="009A77"/>
              </a:buClr>
              <a:defRPr lang="es-ES"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9A77"/>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9A77"/>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9A77"/>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lstStyle>
            <a:lvl1pPr>
              <a:defRPr sz="1600"/>
            </a:lvl1pPr>
            <a:lvl2pPr marL="779463" indent="-285750">
              <a:buClr>
                <a:srgbClr val="007459"/>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009A77"/>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009A77"/>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009A77"/>
              </a:buClr>
              <a:buFont typeface="Wingdings" pitchFamily="2" charset="2"/>
              <a:buChar char="§"/>
            </a:pPr>
            <a:r>
              <a:rPr lang="en-US" dirty="0"/>
              <a:t>Fifth level</a:t>
            </a:r>
            <a:endParaRPr lang="es-ES" dirty="0"/>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8500320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a:defRPr sz="1600"/>
            </a:lvl1pPr>
            <a:lvl2pPr marL="779463"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buClr>
                <a:srgbClr val="009A77"/>
              </a:buClr>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9A77"/>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9A77"/>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9A77"/>
              </a:buClr>
              <a:buFont typeface="Wingdings" pitchFamily="2" charset="2"/>
              <a:buChar char="§"/>
            </a:pPr>
            <a:r>
              <a:rPr lang="es-ES" dirty="0"/>
              <a:t>Quinto nivel</a:t>
            </a:r>
            <a:endParaRPr lang="es-ES_tradnl" dirty="0"/>
          </a:p>
        </p:txBody>
      </p:sp>
      <p:sp>
        <p:nvSpPr>
          <p:cNvPr id="4" name="Content Placeholder 3"/>
          <p:cNvSpPr>
            <a:spLocks noGrp="1"/>
          </p:cNvSpPr>
          <p:nvPr>
            <p:ph sz="half" idx="2"/>
          </p:nvPr>
        </p:nvSpPr>
        <p:spPr>
          <a:xfrm>
            <a:off x="6418776" y="1600200"/>
            <a:ext cx="5410200" cy="4525963"/>
          </a:xfrm>
        </p:spPr>
        <p:txBody>
          <a:bodyPr/>
          <a:lstStyle>
            <a:lvl1pPr>
              <a:defRPr sz="1600"/>
            </a:lvl1pPr>
            <a:lvl2pPr marL="779463"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Trebuchet MS" charset="0"/>
                <a:cs typeface="Trebuchet MS" charset="0"/>
              </a:defRPr>
            </a:lvl5pPr>
            <a:lvl6pPr>
              <a:defRPr sz="1800"/>
            </a:lvl6pPr>
            <a:lvl7pPr>
              <a:defRPr sz="1800"/>
            </a:lvl7pPr>
            <a:lvl8pPr>
              <a:defRPr sz="1800"/>
            </a:lvl8pPr>
            <a:lvl9pPr>
              <a:defRPr sz="1800"/>
            </a:lvl9pPr>
          </a:lstStyle>
          <a:p>
            <a:pPr lvl="0"/>
            <a:r>
              <a:rPr lang="en-US" dirty="0"/>
              <a:t>Click to edit Master text styles</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009A77"/>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009A77"/>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009A77"/>
              </a:buClr>
              <a:buFont typeface="Wingdings" pitchFamily="2" charset="2"/>
              <a:buChar char="§"/>
            </a:pPr>
            <a:r>
              <a:rPr lang="es-ES" dirty="0"/>
              <a:t>Quinto nivel</a:t>
            </a:r>
            <a:endParaRPr lang="es-ES_tradnl" dirty="0"/>
          </a:p>
        </p:txBody>
      </p:sp>
      <p:sp>
        <p:nvSpPr>
          <p:cNvPr id="9"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7459"/>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630074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007459"/>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801844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marL="0" indent="0">
              <a:buNone/>
              <a:defRPr lang="en-US" sz="2200" kern="1200" dirty="0" smtClean="0">
                <a:solidFill>
                  <a:srgbClr val="009A77"/>
                </a:solidFill>
                <a:latin typeface="Trebuchet MS" charset="0"/>
                <a:ea typeface="+mn-ea"/>
                <a:cs typeface="+mn-cs"/>
              </a:defRPr>
            </a:lvl1pPr>
          </a:lstStyle>
          <a:p>
            <a:pPr lvl="0"/>
            <a:r>
              <a:rPr lang="en-US" dirty="0"/>
              <a:t>Click to edit Master text styles</a:t>
            </a:r>
          </a:p>
        </p:txBody>
      </p:sp>
      <p:sp>
        <p:nvSpPr>
          <p:cNvPr id="3" name="Text Placeholder 2"/>
          <p:cNvSpPr>
            <a:spLocks noGrp="1"/>
          </p:cNvSpPr>
          <p:nvPr>
            <p:ph type="body" sz="quarter" idx="11"/>
          </p:nvPr>
        </p:nvSpPr>
        <p:spPr>
          <a:xfrm>
            <a:off x="782629" y="1895596"/>
            <a:ext cx="11020074" cy="338554"/>
          </a:xfrm>
          <a:ln w="38100">
            <a:solidFill>
              <a:srgbClr val="009A77"/>
            </a:solidFill>
          </a:ln>
        </p:spPr>
        <p:txBody>
          <a:bodyPr>
            <a:spAutoFit/>
          </a:bodyPr>
          <a:lstStyle>
            <a:lvl1pPr marL="0" indent="0">
              <a:buNone/>
              <a:defRPr/>
            </a:lvl1pPr>
          </a:lstStyle>
          <a:p>
            <a:pPr lvl="0"/>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634869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009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3" name="Text Placeholder 2"/>
          <p:cNvSpPr>
            <a:spLocks noGrp="1"/>
          </p:cNvSpPr>
          <p:nvPr>
            <p:ph type="body" sz="quarter" idx="11"/>
          </p:nvPr>
        </p:nvSpPr>
        <p:spPr>
          <a:xfrm>
            <a:off x="782629" y="1895596"/>
            <a:ext cx="11020074" cy="338554"/>
          </a:xfrm>
          <a:ln w="38100">
            <a:solidFill>
              <a:srgbClr val="009A77"/>
            </a:solidFill>
          </a:ln>
        </p:spPr>
        <p:txBody>
          <a:bodyPr vert="horz" lIns="91440" tIns="45720" rIns="91440" bIns="45720" rtlCol="0">
            <a:spAutoFit/>
          </a:bodyPr>
          <a:lstStyle>
            <a:lvl1pPr marL="0" indent="0">
              <a:buNone/>
              <a:defRPr lang="en-US" dirty="0" smtClean="0"/>
            </a:lvl1pPr>
          </a:lstStyle>
          <a:p>
            <a:pPr lvl="0"/>
            <a:r>
              <a:rPr lang="en-US" dirty="0"/>
              <a:t>Click to edit Master text styles</a:t>
            </a:r>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6358946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Autofit/>
          </a:bodyPr>
          <a:lstStyle>
            <a:lvl1pPr algn="l">
              <a:lnSpc>
                <a:spcPts val="6000"/>
              </a:lnSpc>
              <a:defRPr sz="4800"/>
            </a:lvl1pPr>
          </a:lstStyle>
          <a:p>
            <a:endParaRPr lang="es-ES_tradnl" dirty="0"/>
          </a:p>
        </p:txBody>
      </p:sp>
      <p:sp>
        <p:nvSpPr>
          <p:cNvPr id="7" name="Rectángulo 6"/>
          <p:cNvSpPr/>
          <p:nvPr userDrawn="1"/>
        </p:nvSpPr>
        <p:spPr>
          <a:xfrm>
            <a:off x="978943" y="3808208"/>
            <a:ext cx="613185" cy="1356020"/>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3950027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hasCustomPrompt="1"/>
          </p:nvPr>
        </p:nvSpPr>
        <p:spPr>
          <a:xfrm>
            <a:off x="838200" y="1800000"/>
            <a:ext cx="10980000" cy="4525963"/>
          </a:xfrm>
        </p:spPr>
        <p:txBody>
          <a:bodyPr/>
          <a:lstStyle>
            <a:lvl1pPr marL="285750" indent="-285750">
              <a:buClr>
                <a:srgbClr val="E78316"/>
              </a:buClr>
              <a:defRPr lang="es-ES" sz="1600" kern="1200" dirty="0">
                <a:solidFill>
                  <a:schemeClr val="tx1"/>
                </a:solidFill>
                <a:latin typeface="Trebuchet MS" charset="0"/>
                <a:ea typeface="+mn-ea"/>
                <a:cs typeface="+mn-cs"/>
              </a:defRPr>
            </a:lvl1pPr>
            <a:lvl2pPr>
              <a:buClr>
                <a:srgbClr val="E78316"/>
              </a:buClr>
              <a:defRPr/>
            </a:lvl2pPr>
            <a:lvl3pPr>
              <a:buClr>
                <a:srgbClr val="E78316"/>
              </a:buClr>
              <a:defRPr/>
            </a:lvl3pPr>
            <a:lvl4pPr>
              <a:buClr>
                <a:srgbClr val="E78316"/>
              </a:buClr>
              <a:defRPr/>
            </a:lvl4pPr>
            <a:lvl5pPr>
              <a:buClr>
                <a:srgbClr val="E78316"/>
              </a:buClr>
              <a:defRPr/>
            </a:lvl5pPr>
          </a:lstStyle>
          <a:p>
            <a:pPr marL="0" lvl="0" indent="0" algn="l" defTabSz="914400" rtl="0" eaLnBrk="1" latinLnBrk="0" hangingPunct="1">
              <a:spcBef>
                <a:spcPct val="20000"/>
              </a:spcBef>
              <a:buClr>
                <a:srgbClr val="E78316"/>
              </a:buClr>
              <a:buFont typeface="Wingdings" panose="05000000000000000000" pitchFamily="2" charset="2"/>
              <a:buChar char="§"/>
              <a:tabLst>
                <a:tab pos="266700" algn="l"/>
              </a:tabLst>
            </a:pPr>
            <a:r>
              <a:rPr lang="es-ES" dirty="0"/>
              <a:t>	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6927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0121660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hasCustomPrompt="1"/>
          </p:nvPr>
        </p:nvSpPr>
        <p:spPr>
          <a:xfrm>
            <a:off x="838800" y="1800000"/>
            <a:ext cx="10980000" cy="4525963"/>
          </a:xfrm>
        </p:spPr>
        <p:txBody>
          <a:bodyPr/>
          <a:lstStyle>
            <a:lvl1pPr marL="285750" indent="-285750">
              <a:buClr>
                <a:srgbClr val="E78316"/>
              </a:buClr>
              <a:buFont typeface="Wingdings" panose="05000000000000000000" pitchFamily="2" charset="2"/>
              <a:buChar char="§"/>
              <a:defRPr lang="es-ES" sz="1600" kern="1200" dirty="0">
                <a:solidFill>
                  <a:schemeClr val="tx1"/>
                </a:solidFill>
                <a:latin typeface="Trebuchet MS" charset="0"/>
                <a:ea typeface="+mn-ea"/>
                <a:cs typeface="+mn-cs"/>
              </a:defRPr>
            </a:lvl1pPr>
            <a:lvl2pPr>
              <a:buClr>
                <a:srgbClr val="E78316"/>
              </a:buClr>
              <a:defRPr/>
            </a:lvl2pPr>
            <a:lvl3pPr>
              <a:buClr>
                <a:srgbClr val="E78316"/>
              </a:buClr>
              <a:defRPr/>
            </a:lvl3pPr>
            <a:lvl4pPr>
              <a:buClr>
                <a:srgbClr val="E78316"/>
              </a:buClr>
              <a:defRPr/>
            </a:lvl4pPr>
            <a:lvl5pPr>
              <a:buClr>
                <a:srgbClr val="E78316"/>
              </a:buClr>
              <a:defRPr/>
            </a:lvl5pPr>
          </a:lstStyle>
          <a:p>
            <a:pPr marL="0" lvl="0" indent="0" algn="l" defTabSz="914400" rtl="0" eaLnBrk="1" latinLnBrk="0" hangingPunct="1">
              <a:spcBef>
                <a:spcPct val="20000"/>
              </a:spcBef>
            </a:pPr>
            <a:r>
              <a:rPr lang="es-ES" dirty="0"/>
              <a:t>	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6927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6" name="Content Placeholder 7"/>
          <p:cNvSpPr>
            <a:spLocks noGrp="1"/>
          </p:cNvSpPr>
          <p:nvPr>
            <p:ph sz="quarter" idx="10"/>
          </p:nvPr>
        </p:nvSpPr>
        <p:spPr>
          <a:xfrm>
            <a:off x="838200" y="763588"/>
            <a:ext cx="10980738" cy="511175"/>
          </a:xfrm>
        </p:spPr>
        <p:txBody>
          <a:bodyPr/>
          <a:lstStyle>
            <a:lvl1pPr marL="0" indent="0">
              <a:buNone/>
              <a:defRPr sz="2200">
                <a:solidFill>
                  <a:srgbClr val="E78316"/>
                </a:solidFill>
              </a:defRPr>
            </a:lvl1pPr>
          </a:lstStyle>
          <a:p>
            <a:pPr lvl="0"/>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4222197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marL="285750" indent="-285750">
              <a:buFont typeface="Wingdings" panose="05000000000000000000" pitchFamily="2" charset="2"/>
              <a:buChar char="§"/>
              <a:defRPr sz="1600"/>
            </a:lvl1pPr>
            <a:lvl2pPr marL="742950" indent="-285750">
              <a:buClr>
                <a:srgbClr val="E78316"/>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E78316"/>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E78316"/>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E78316"/>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E78316"/>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lstStyle>
            <a:lvl1pPr marL="285750" indent="-285750">
              <a:buFont typeface="Wingdings" panose="05000000000000000000" pitchFamily="2" charset="2"/>
              <a:buChar char="§"/>
              <a:defRPr sz="1600"/>
            </a:lvl1pPr>
            <a:lvl2pPr marL="742950" indent="-285750">
              <a:buClr>
                <a:srgbClr val="007459"/>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E78316"/>
              </a:buClr>
              <a:buFont typeface="Wingdings" pitchFamily="2" charset="2"/>
              <a:buChar char="§"/>
            </a:pPr>
            <a:r>
              <a:rPr lang="en-US" dirty="0"/>
              <a:t>Second level</a:t>
            </a:r>
          </a:p>
          <a:p>
            <a:pPr marL="1143000" lvl="2" indent="-228600" algn="l" defTabSz="914400" rtl="0" eaLnBrk="1" latinLnBrk="0" hangingPunct="1">
              <a:lnSpc>
                <a:spcPct val="90000"/>
              </a:lnSpc>
              <a:spcBef>
                <a:spcPts val="500"/>
              </a:spcBef>
              <a:buClr>
                <a:srgbClr val="E78316"/>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E78316"/>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E78316"/>
              </a:buClr>
              <a:buFont typeface="Wingdings" pitchFamily="2" charset="2"/>
              <a:buChar char="§"/>
            </a:pPr>
            <a:r>
              <a:rPr lang="en-US" dirty="0"/>
              <a:t>Fifth level</a:t>
            </a:r>
            <a:endParaRPr lang="es-ES" dirty="0"/>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1992765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marL="285750" indent="-285750">
              <a:buFont typeface="Wingdings" panose="05000000000000000000" pitchFamily="2" charset="2"/>
              <a:buChar char="§"/>
              <a:defRPr sz="1600"/>
            </a:lvl1pPr>
            <a:lvl2pPr marL="742950"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E78316"/>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E78316"/>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E78316"/>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E78316"/>
              </a:buClr>
              <a:buFont typeface="Wingdings" pitchFamily="2" charset="2"/>
              <a:buChar char="§"/>
            </a:pPr>
            <a:r>
              <a:rPr lang="es-ES" dirty="0"/>
              <a:t>Quinto nivel</a:t>
            </a:r>
            <a:endParaRPr lang="es-ES_tradnl" dirty="0"/>
          </a:p>
        </p:txBody>
      </p:sp>
      <p:sp>
        <p:nvSpPr>
          <p:cNvPr id="4" name="Content Placeholder 3"/>
          <p:cNvSpPr>
            <a:spLocks noGrp="1"/>
          </p:cNvSpPr>
          <p:nvPr>
            <p:ph sz="half" idx="2"/>
          </p:nvPr>
        </p:nvSpPr>
        <p:spPr>
          <a:xfrm>
            <a:off x="6418776" y="1600200"/>
            <a:ext cx="5410200" cy="4525963"/>
          </a:xfrm>
        </p:spPr>
        <p:txBody>
          <a:bodyPr/>
          <a:lstStyle>
            <a:lvl1pPr marL="285750" indent="-285750">
              <a:buFont typeface="Wingdings" panose="05000000000000000000" pitchFamily="2" charset="2"/>
              <a:buChar char="§"/>
              <a:defRPr sz="1600"/>
            </a:lvl1pPr>
            <a:lvl2pPr marL="742950" indent="-285750">
              <a:defRPr lang="es-ES" sz="1400" kern="1200" dirty="0" smtClean="0">
                <a:solidFill>
                  <a:schemeClr val="tx1"/>
                </a:solidFill>
                <a:latin typeface="Trebuchet MS" charset="0"/>
                <a:ea typeface="+mn-ea"/>
                <a:cs typeface="+mn-cs"/>
              </a:defRPr>
            </a:lvl2pPr>
            <a:lvl3pPr marL="1143000" indent="-228600">
              <a:defRPr lang="es-ES" sz="1400" kern="1200" dirty="0" smtClean="0">
                <a:solidFill>
                  <a:schemeClr val="tx1"/>
                </a:solidFill>
                <a:latin typeface="Trebuchet MS" charset="0"/>
                <a:ea typeface="+mn-ea"/>
                <a:cs typeface="+mn-cs"/>
              </a:defRPr>
            </a:lvl3pPr>
            <a:lvl4pPr marL="1600200" indent="-228600">
              <a:defRPr lang="es-ES" sz="1400" kern="1200" dirty="0" smtClean="0">
                <a:solidFill>
                  <a:schemeClr val="tx1"/>
                </a:solidFill>
                <a:latin typeface="Trebuchet MS" charset="0"/>
                <a:ea typeface="+mn-ea"/>
                <a:cs typeface="+mn-cs"/>
              </a:defRPr>
            </a:lvl4pPr>
            <a:lvl5pPr marL="2057400" indent="-228600">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E78316"/>
              </a:buClr>
              <a:buFont typeface="Wingdings" pitchFamily="2" charset="2"/>
              <a:buChar char="§"/>
            </a:pPr>
            <a:r>
              <a:rPr lang="es-ES" dirty="0"/>
              <a:t>Segundo nivel</a:t>
            </a:r>
          </a:p>
          <a:p>
            <a:pPr marL="1143000" lvl="2" indent="-228600" algn="l" defTabSz="914400" rtl="0" eaLnBrk="1" latinLnBrk="0" hangingPunct="1">
              <a:lnSpc>
                <a:spcPct val="90000"/>
              </a:lnSpc>
              <a:spcBef>
                <a:spcPts val="500"/>
              </a:spcBef>
              <a:buClr>
                <a:srgbClr val="E78316"/>
              </a:buClr>
              <a:buFont typeface="Wingdings" pitchFamily="2" charset="2"/>
              <a:buChar char="§"/>
            </a:pPr>
            <a:r>
              <a:rPr lang="es-ES" dirty="0"/>
              <a:t>Tercer nivel</a:t>
            </a:r>
          </a:p>
          <a:p>
            <a:pPr marL="1600200" lvl="3" indent="-228600" algn="l" defTabSz="914400" rtl="0" eaLnBrk="1" latinLnBrk="0" hangingPunct="1">
              <a:lnSpc>
                <a:spcPct val="90000"/>
              </a:lnSpc>
              <a:spcBef>
                <a:spcPts val="500"/>
              </a:spcBef>
              <a:buClr>
                <a:srgbClr val="E78316"/>
              </a:buClr>
              <a:buFont typeface="Wingdings" pitchFamily="2" charset="2"/>
              <a:buChar char="§"/>
            </a:pPr>
            <a:r>
              <a:rPr lang="es-ES" dirty="0"/>
              <a:t>Cuarto nivel</a:t>
            </a:r>
          </a:p>
          <a:p>
            <a:pPr marL="2057400" lvl="4" indent="-228600" algn="l" defTabSz="914400" rtl="0" eaLnBrk="1" latinLnBrk="0" hangingPunct="1">
              <a:lnSpc>
                <a:spcPct val="90000"/>
              </a:lnSpc>
              <a:spcBef>
                <a:spcPts val="500"/>
              </a:spcBef>
              <a:buClr>
                <a:srgbClr val="E78316"/>
              </a:buClr>
              <a:buFont typeface="Wingdings" pitchFamily="2" charset="2"/>
              <a:buChar char="§"/>
            </a:pPr>
            <a:r>
              <a:rPr lang="es-ES" dirty="0"/>
              <a:t>Quinto nivel</a:t>
            </a:r>
            <a:endParaRPr lang="es-ES_tradnl" dirty="0"/>
          </a:p>
        </p:txBody>
      </p:sp>
      <p:sp>
        <p:nvSpPr>
          <p:cNvPr id="9" name="Rectángulo 6"/>
          <p:cNvSpPr/>
          <p:nvPr userDrawn="1"/>
        </p:nvSpPr>
        <p:spPr>
          <a:xfrm>
            <a:off x="0" y="37625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E78316"/>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117102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E78316"/>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6170388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E78316"/>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Text Placeholder 2"/>
          <p:cNvSpPr>
            <a:spLocks noGrp="1"/>
          </p:cNvSpPr>
          <p:nvPr>
            <p:ph type="body" sz="quarter" idx="11"/>
          </p:nvPr>
        </p:nvSpPr>
        <p:spPr>
          <a:xfrm>
            <a:off x="751807" y="1895596"/>
            <a:ext cx="11020074" cy="338554"/>
          </a:xfrm>
          <a:ln w="38100">
            <a:solidFill>
              <a:srgbClr val="E78316"/>
            </a:solidFill>
          </a:ln>
        </p:spPr>
        <p:txBody>
          <a:bodyPr>
            <a:spAutoFit/>
          </a:bodyPr>
          <a:lstStyle>
            <a:lvl1pPr marL="0" indent="0">
              <a:buNone/>
              <a:defRPr/>
            </a:lvl1pPr>
          </a:lstStyle>
          <a:p>
            <a:pPr lvl="0"/>
            <a:r>
              <a:rPr lang="en-US" dirty="0"/>
              <a:t>Click to edit Master text styles</a:t>
            </a:r>
          </a:p>
        </p:txBody>
      </p:sp>
      <p:sp>
        <p:nvSpPr>
          <p:cNvPr id="10"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594141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E7831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8" name="Text Placeholder 2"/>
          <p:cNvSpPr>
            <a:spLocks noGrp="1"/>
          </p:cNvSpPr>
          <p:nvPr>
            <p:ph type="body" sz="quarter" idx="11"/>
          </p:nvPr>
        </p:nvSpPr>
        <p:spPr>
          <a:xfrm>
            <a:off x="751807" y="1895596"/>
            <a:ext cx="11020074" cy="338554"/>
          </a:xfrm>
          <a:ln w="38100">
            <a:solidFill>
              <a:srgbClr val="E78316"/>
            </a:solidFill>
          </a:ln>
        </p:spPr>
        <p:txBody>
          <a:bodyPr vert="horz" lIns="91440" tIns="45720" rIns="91440" bIns="45720" rtlCol="0">
            <a:spAutoFit/>
          </a:bodyPr>
          <a:lstStyle>
            <a:lvl1pPr>
              <a:defRPr lang="en-US" dirty="0" smtClean="0"/>
            </a:lvl1pPr>
          </a:lstStyle>
          <a:p>
            <a:pPr marL="0" lvl="0" indent="0">
              <a:buNone/>
            </a:pPr>
            <a:r>
              <a:rPr lang="en-US" dirty="0"/>
              <a:t>Click to edit Master text styles</a:t>
            </a:r>
          </a:p>
        </p:txBody>
      </p:sp>
      <p:sp>
        <p:nvSpPr>
          <p:cNvPr id="10"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0649000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88950" y="4063979"/>
            <a:ext cx="8979049" cy="909023"/>
          </a:xfrm>
        </p:spPr>
        <p:txBody>
          <a:bodyPr anchor="ctr">
            <a:normAutofit/>
          </a:bodyPr>
          <a:lstStyle>
            <a:lvl1pPr algn="l">
              <a:lnSpc>
                <a:spcPts val="6000"/>
              </a:lnSpc>
              <a:defRPr sz="4800"/>
            </a:lvl1pPr>
          </a:lstStyle>
          <a:p>
            <a:endParaRPr lang="es-ES_tradnl" dirty="0"/>
          </a:p>
        </p:txBody>
      </p:sp>
      <p:sp>
        <p:nvSpPr>
          <p:cNvPr id="7" name="Rectángulo 6"/>
          <p:cNvSpPr/>
          <p:nvPr userDrawn="1"/>
        </p:nvSpPr>
        <p:spPr>
          <a:xfrm>
            <a:off x="978943" y="3808208"/>
            <a:ext cx="613185" cy="1356020"/>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1347034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5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3" name="Marcador de contenido 2"/>
          <p:cNvSpPr>
            <a:spLocks noGrp="1"/>
          </p:cNvSpPr>
          <p:nvPr>
            <p:ph idx="1" hasCustomPrompt="1"/>
          </p:nvPr>
        </p:nvSpPr>
        <p:spPr>
          <a:xfrm>
            <a:off x="838800" y="1800000"/>
            <a:ext cx="10980000" cy="4525963"/>
          </a:xfrm>
        </p:spPr>
        <p:txBody>
          <a:bodyPr/>
          <a:lstStyle>
            <a:lvl1pPr marL="285750" indent="-285750">
              <a:buClr>
                <a:srgbClr val="B9BBBB"/>
              </a:buClr>
              <a:buFont typeface="Wingdings" panose="05000000000000000000" pitchFamily="2" charset="2"/>
              <a:buChar char="§"/>
              <a:defRPr/>
            </a:lvl1pPr>
            <a:lvl2pPr marL="742950" indent="-285750">
              <a:buClr>
                <a:srgbClr val="B9BBBB"/>
              </a:buClr>
              <a:buFont typeface="Wingdings" panose="05000000000000000000" pitchFamily="2" charset="2"/>
              <a:buChar char="§"/>
              <a:defRPr lang="es-ES" sz="1400" kern="1200" dirty="0">
                <a:solidFill>
                  <a:schemeClr val="tx1"/>
                </a:solidFill>
                <a:latin typeface="Trebuchet MS" charset="0"/>
                <a:ea typeface="+mn-ea"/>
                <a:cs typeface="+mn-cs"/>
              </a:defRPr>
            </a:lvl2pPr>
            <a:lvl3pPr>
              <a:buClr>
                <a:srgbClr val="B9BBBB"/>
              </a:buClr>
              <a:defRPr/>
            </a:lvl3pPr>
            <a:lvl4pPr>
              <a:buClr>
                <a:srgbClr val="B9BBBB"/>
              </a:buClr>
              <a:defRPr/>
            </a:lvl4pPr>
            <a:lvl5pPr>
              <a:buClr>
                <a:srgbClr val="B9BBBB"/>
              </a:buClr>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6927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8472206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Título y objetos">
    <p:spTree>
      <p:nvGrpSpPr>
        <p:cNvPr id="1" name=""/>
        <p:cNvGrpSpPr/>
        <p:nvPr/>
      </p:nvGrpSpPr>
      <p:grpSpPr>
        <a:xfrm>
          <a:off x="0" y="0"/>
          <a:ext cx="0" cy="0"/>
          <a:chOff x="0" y="0"/>
          <a:chExt cx="0" cy="0"/>
        </a:xfrm>
      </p:grpSpPr>
      <p:sp>
        <p:nvSpPr>
          <p:cNvPr id="3" name="Marcador de contenido 2"/>
          <p:cNvSpPr>
            <a:spLocks noGrp="1"/>
          </p:cNvSpPr>
          <p:nvPr>
            <p:ph idx="1" hasCustomPrompt="1"/>
          </p:nvPr>
        </p:nvSpPr>
        <p:spPr>
          <a:xfrm>
            <a:off x="838800" y="1800000"/>
            <a:ext cx="10980000" cy="4525963"/>
          </a:xfrm>
        </p:spPr>
        <p:txBody>
          <a:bodyPr/>
          <a:lstStyle>
            <a:lvl1pPr marL="285750" indent="-285750">
              <a:buClr>
                <a:srgbClr val="B9BBBB"/>
              </a:buClr>
              <a:buFont typeface="Wingdings" panose="05000000000000000000" pitchFamily="2" charset="2"/>
              <a:buChar char="§"/>
              <a:defRPr/>
            </a:lvl1pPr>
            <a:lvl2pPr marL="742950" indent="-285750">
              <a:buClr>
                <a:srgbClr val="B9BBBB"/>
              </a:buClr>
              <a:buFont typeface="Wingdings" panose="05000000000000000000" pitchFamily="2" charset="2"/>
              <a:buChar char="§"/>
              <a:defRPr lang="es-ES" sz="1400" kern="1200" dirty="0">
                <a:solidFill>
                  <a:schemeClr val="tx1"/>
                </a:solidFill>
                <a:latin typeface="Trebuchet MS" charset="0"/>
                <a:ea typeface="+mn-ea"/>
                <a:cs typeface="+mn-cs"/>
              </a:defRPr>
            </a:lvl2pPr>
            <a:lvl3pPr>
              <a:buClr>
                <a:srgbClr val="B9BBBB"/>
              </a:buClr>
              <a:defRPr/>
            </a:lvl3pPr>
            <a:lvl4pPr>
              <a:buClr>
                <a:srgbClr val="B9BBBB"/>
              </a:buClr>
              <a:defRPr/>
            </a:lvl4pPr>
            <a:lvl5pPr>
              <a:buClr>
                <a:srgbClr val="B9BBBB"/>
              </a:buClr>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7" name="Rectángulo 6"/>
          <p:cNvSpPr/>
          <p:nvPr userDrawn="1"/>
        </p:nvSpPr>
        <p:spPr>
          <a:xfrm>
            <a:off x="0" y="36927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6" name="Content Placeholder 7"/>
          <p:cNvSpPr>
            <a:spLocks noGrp="1"/>
          </p:cNvSpPr>
          <p:nvPr>
            <p:ph sz="quarter" idx="10"/>
          </p:nvPr>
        </p:nvSpPr>
        <p:spPr>
          <a:xfrm>
            <a:off x="838200" y="763588"/>
            <a:ext cx="10980738" cy="511175"/>
          </a:xfrm>
        </p:spPr>
        <p:txBody>
          <a:bodyPr/>
          <a:lstStyle>
            <a:lvl1pPr marL="0" indent="0">
              <a:buNone/>
              <a:defRPr sz="2200">
                <a:solidFill>
                  <a:srgbClr val="B9BBBB"/>
                </a:solidFill>
              </a:defRPr>
            </a:lvl1pPr>
          </a:lstStyle>
          <a:p>
            <a:pPr lvl="0"/>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66844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marL="285750" indent="-285750">
              <a:buFont typeface="Wingdings" panose="05000000000000000000" pitchFamily="2" charset="2"/>
              <a:buChar char="§"/>
              <a:defRPr sz="1600"/>
            </a:lvl1pPr>
            <a:lvl2pPr marL="742950" indent="-285750">
              <a:buClr>
                <a:srgbClr val="B9BBBB"/>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B9BBBB"/>
              </a:buClr>
              <a:buFont typeface="Wingdings" panose="05000000000000000000" pitchFamily="2" charset="2"/>
              <a:buChar char="§"/>
            </a:pPr>
            <a:r>
              <a:rPr lang="en-US" dirty="0"/>
              <a:t>Second level</a:t>
            </a:r>
          </a:p>
          <a:p>
            <a:pPr marL="1143000" lvl="2" indent="-228600" algn="l" defTabSz="914400" rtl="0" eaLnBrk="1" latinLnBrk="0" hangingPunct="1">
              <a:lnSpc>
                <a:spcPct val="90000"/>
              </a:lnSpc>
              <a:spcBef>
                <a:spcPts val="500"/>
              </a:spcBef>
              <a:buClr>
                <a:srgbClr val="B9BBBB"/>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B9BBBB"/>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B9BBBB"/>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lstStyle>
            <a:lvl1pPr marL="285750" indent="-285750">
              <a:buFont typeface="Wingdings" panose="05000000000000000000" pitchFamily="2" charset="2"/>
              <a:buChar char="§"/>
              <a:defRPr sz="1600"/>
            </a:lvl1pPr>
            <a:lvl2pPr marL="742950" indent="-285750">
              <a:buClr>
                <a:srgbClr val="007459"/>
              </a:buClr>
              <a:defRPr lang="en-US" sz="1400" kern="1200" dirty="0" smtClean="0">
                <a:solidFill>
                  <a:schemeClr val="tx1"/>
                </a:solidFill>
                <a:latin typeface="Trebuchet MS" charset="0"/>
                <a:ea typeface="+mn-ea"/>
                <a:cs typeface="+mn-cs"/>
              </a:defRPr>
            </a:lvl2pPr>
            <a:lvl3pPr marL="1143000" indent="-228600">
              <a:buClr>
                <a:srgbClr val="007459"/>
              </a:buClr>
              <a:defRPr lang="en-US" sz="1400" kern="1200" dirty="0" smtClean="0">
                <a:solidFill>
                  <a:schemeClr val="tx1"/>
                </a:solidFill>
                <a:latin typeface="Trebuchet MS" charset="0"/>
                <a:ea typeface="+mn-ea"/>
                <a:cs typeface="+mn-cs"/>
              </a:defRPr>
            </a:lvl3pPr>
            <a:lvl4pPr marL="1600200" indent="-228600">
              <a:buClr>
                <a:srgbClr val="007459"/>
              </a:buClr>
              <a:defRPr lang="en-US" sz="1400" kern="1200" dirty="0" smtClean="0">
                <a:solidFill>
                  <a:schemeClr val="tx1"/>
                </a:solidFill>
                <a:latin typeface="Trebuchet MS" charset="0"/>
                <a:ea typeface="+mn-ea"/>
                <a:cs typeface="+mn-cs"/>
              </a:defRPr>
            </a:lvl4pPr>
            <a:lvl5pPr marL="2057400" indent="-228600">
              <a:buClr>
                <a:srgbClr val="007459"/>
              </a:buClr>
              <a:defRPr lang="es-ES"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B9BBBB"/>
              </a:buClr>
              <a:buFont typeface="Wingdings" panose="05000000000000000000" pitchFamily="2" charset="2"/>
              <a:buChar char="§"/>
            </a:pPr>
            <a:r>
              <a:rPr lang="en-US" dirty="0"/>
              <a:t>Second level</a:t>
            </a:r>
          </a:p>
          <a:p>
            <a:pPr marL="1143000" lvl="2" indent="-228600" algn="l" defTabSz="914400" rtl="0" eaLnBrk="1" latinLnBrk="0" hangingPunct="1">
              <a:lnSpc>
                <a:spcPct val="90000"/>
              </a:lnSpc>
              <a:spcBef>
                <a:spcPts val="500"/>
              </a:spcBef>
              <a:buClr>
                <a:srgbClr val="B9BBBB"/>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B9BBBB"/>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B9BBBB"/>
              </a:buClr>
              <a:buFont typeface="Wingdings" pitchFamily="2" charset="2"/>
              <a:buChar char="§"/>
            </a:pPr>
            <a:r>
              <a:rPr lang="en-US" dirty="0"/>
              <a:t>Fifth level</a:t>
            </a:r>
            <a:endParaRPr lang="es-ES" dirty="0"/>
          </a:p>
        </p:txBody>
      </p:sp>
      <p:sp>
        <p:nvSpPr>
          <p:cNvPr id="8"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9" name="Rectángulo 6"/>
          <p:cNvSpPr/>
          <p:nvPr userDrawn="1"/>
        </p:nvSpPr>
        <p:spPr>
          <a:xfrm>
            <a:off x="0" y="37625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559652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6176" y="1600200"/>
            <a:ext cx="5410200" cy="4525963"/>
          </a:xfrm>
        </p:spPr>
        <p:txBody>
          <a:bodyPr/>
          <a:lstStyle>
            <a:lvl1pPr marL="285750" indent="-285750">
              <a:buFont typeface="Wingdings" panose="05000000000000000000" pitchFamily="2" charset="2"/>
              <a:buChar char="§"/>
              <a:defRPr sz="1600"/>
            </a:lvl1pPr>
            <a:lvl2pPr marL="742950" indent="-285750" algn="l" defTabSz="914400" rtl="0" eaLnBrk="1" latinLnBrk="0" hangingPunct="1">
              <a:lnSpc>
                <a:spcPct val="90000"/>
              </a:lnSpc>
              <a:spcBef>
                <a:spcPts val="500"/>
              </a:spcBef>
              <a:buClr>
                <a:srgbClr val="B9BBBB"/>
              </a:buClr>
              <a:buFont typeface="Wingdings" panose="05000000000000000000" pitchFamily="2" charset="2"/>
              <a:buChar char="§"/>
              <a:defRPr lang="es-E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B9BBBB"/>
              </a:buClr>
              <a:buFont typeface="Wingdings" pitchFamily="2" charset="2"/>
              <a:buChar char="§"/>
              <a:defRPr lang="es-E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B9BBBB"/>
              </a:buClr>
              <a:buFont typeface="Wingdings" pitchFamily="2" charset="2"/>
              <a:buChar char="§"/>
              <a:defRPr lang="es-E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B9BBBB"/>
              </a:buClr>
              <a:buFont typeface="Wingdings" pitchFamily="2" charset="2"/>
              <a:buChar char="§"/>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B9BBBB"/>
              </a:buClr>
              <a:buFont typeface="Wingdings" panose="05000000000000000000" pitchFamily="2" charset="2"/>
              <a:buChar char="§"/>
            </a:pPr>
            <a:r>
              <a:rPr lang="en-US" dirty="0"/>
              <a:t>Second level</a:t>
            </a:r>
          </a:p>
          <a:p>
            <a:pPr marL="1143000" lvl="2" indent="-228600" algn="l" defTabSz="914400" rtl="0" eaLnBrk="1" latinLnBrk="0" hangingPunct="1">
              <a:lnSpc>
                <a:spcPct val="90000"/>
              </a:lnSpc>
              <a:spcBef>
                <a:spcPts val="500"/>
              </a:spcBef>
              <a:buClr>
                <a:srgbClr val="B9BBBB"/>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B9BBBB"/>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B9BBBB"/>
              </a:buClr>
              <a:buFont typeface="Wingdings" pitchFamily="2" charset="2"/>
              <a:buChar char="§"/>
            </a:pPr>
            <a:r>
              <a:rPr lang="en-US" dirty="0"/>
              <a:t>Fifth level</a:t>
            </a:r>
            <a:endParaRPr lang="es-ES" dirty="0"/>
          </a:p>
        </p:txBody>
      </p:sp>
      <p:sp>
        <p:nvSpPr>
          <p:cNvPr id="4" name="Content Placeholder 3"/>
          <p:cNvSpPr>
            <a:spLocks noGrp="1"/>
          </p:cNvSpPr>
          <p:nvPr>
            <p:ph sz="half" idx="2"/>
          </p:nvPr>
        </p:nvSpPr>
        <p:spPr>
          <a:xfrm>
            <a:off x="6418776" y="1600200"/>
            <a:ext cx="5410200" cy="4525963"/>
          </a:xfrm>
        </p:spPr>
        <p:txBody>
          <a:bodyPr/>
          <a:lstStyle>
            <a:lvl1pPr marL="285750" indent="-285750">
              <a:buFont typeface="Wingdings" panose="05000000000000000000" pitchFamily="2" charset="2"/>
              <a:buChar char="§"/>
              <a:defRPr sz="1600"/>
            </a:lvl1pPr>
            <a:lvl2pPr marL="742950" indent="-285750" algn="l" defTabSz="914400" rtl="0" eaLnBrk="1" latinLnBrk="0" hangingPunct="1">
              <a:lnSpc>
                <a:spcPct val="90000"/>
              </a:lnSpc>
              <a:spcBef>
                <a:spcPts val="500"/>
              </a:spcBef>
              <a:buClr>
                <a:srgbClr val="B9BBBB"/>
              </a:buClr>
              <a:buFont typeface="Wingdings" panose="05000000000000000000" pitchFamily="2" charset="2"/>
              <a:buChar char="§"/>
              <a:defRPr lang="es-E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B9BBBB"/>
              </a:buClr>
              <a:buFont typeface="Wingdings" pitchFamily="2" charset="2"/>
              <a:buChar char="§"/>
              <a:defRPr lang="es-E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B9BBBB"/>
              </a:buClr>
              <a:buFont typeface="Wingdings" pitchFamily="2" charset="2"/>
              <a:buChar char="§"/>
              <a:defRPr lang="es-E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B9BBBB"/>
              </a:buClr>
              <a:buFont typeface="Wingdings" pitchFamily="2" charset="2"/>
              <a:buChar char="§"/>
              <a:defRPr lang="es-ES_tradnl" sz="1400" kern="1200" dirty="0">
                <a:solidFill>
                  <a:schemeClr val="tx1"/>
                </a:solidFill>
                <a:latin typeface="Trebuchet MS" charset="0"/>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marL="742950" lvl="1" indent="-285750" algn="l" defTabSz="914400" rtl="0" eaLnBrk="1" latinLnBrk="0" hangingPunct="1">
              <a:lnSpc>
                <a:spcPct val="90000"/>
              </a:lnSpc>
              <a:spcBef>
                <a:spcPts val="500"/>
              </a:spcBef>
              <a:buClr>
                <a:srgbClr val="B9BBBB"/>
              </a:buClr>
              <a:buFont typeface="Wingdings" panose="05000000000000000000" pitchFamily="2" charset="2"/>
              <a:buChar char="§"/>
            </a:pPr>
            <a:r>
              <a:rPr lang="en-US" dirty="0"/>
              <a:t>Second level</a:t>
            </a:r>
          </a:p>
          <a:p>
            <a:pPr marL="1143000" lvl="2" indent="-228600" algn="l" defTabSz="914400" rtl="0" eaLnBrk="1" latinLnBrk="0" hangingPunct="1">
              <a:lnSpc>
                <a:spcPct val="90000"/>
              </a:lnSpc>
              <a:spcBef>
                <a:spcPts val="500"/>
              </a:spcBef>
              <a:buClr>
                <a:srgbClr val="B9BBBB"/>
              </a:buClr>
              <a:buFont typeface="Wingdings" pitchFamily="2" charset="2"/>
              <a:buChar char="§"/>
            </a:pPr>
            <a:r>
              <a:rPr lang="en-US" dirty="0"/>
              <a:t>Third level</a:t>
            </a:r>
          </a:p>
          <a:p>
            <a:pPr marL="1600200" lvl="3" indent="-228600" algn="l" defTabSz="914400" rtl="0" eaLnBrk="1" latinLnBrk="0" hangingPunct="1">
              <a:lnSpc>
                <a:spcPct val="90000"/>
              </a:lnSpc>
              <a:spcBef>
                <a:spcPts val="500"/>
              </a:spcBef>
              <a:buClr>
                <a:srgbClr val="B9BBBB"/>
              </a:buClr>
              <a:buFont typeface="Wingdings" pitchFamily="2" charset="2"/>
              <a:buChar char="§"/>
            </a:pPr>
            <a:r>
              <a:rPr lang="en-US" dirty="0"/>
              <a:t>Fourth level</a:t>
            </a:r>
          </a:p>
          <a:p>
            <a:pPr marL="2057400" lvl="4" indent="-228600" algn="l" defTabSz="914400" rtl="0" eaLnBrk="1" latinLnBrk="0" hangingPunct="1">
              <a:lnSpc>
                <a:spcPct val="90000"/>
              </a:lnSpc>
              <a:spcBef>
                <a:spcPts val="500"/>
              </a:spcBef>
              <a:buClr>
                <a:srgbClr val="B9BBBB"/>
              </a:buClr>
              <a:buFont typeface="Wingdings" pitchFamily="2" charset="2"/>
              <a:buChar char="§"/>
            </a:pPr>
            <a:r>
              <a:rPr lang="en-US" dirty="0"/>
              <a:t>Fifth level</a:t>
            </a:r>
            <a:endParaRPr lang="es-ES" dirty="0"/>
          </a:p>
        </p:txBody>
      </p:sp>
      <p:sp>
        <p:nvSpPr>
          <p:cNvPr id="9" name="Rectángulo 6"/>
          <p:cNvSpPr/>
          <p:nvPr userDrawn="1"/>
        </p:nvSpPr>
        <p:spPr>
          <a:xfrm>
            <a:off x="0" y="37625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B9BBBB"/>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404625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B9BBBB"/>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04426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6" name="Título 1"/>
          <p:cNvSpPr>
            <a:spLocks noGrp="1"/>
          </p:cNvSpPr>
          <p:nvPr>
            <p:ph type="title" hasCustomPrompt="1"/>
          </p:nvPr>
        </p:nvSpPr>
        <p:spPr>
          <a:xfrm>
            <a:off x="838200" y="252413"/>
            <a:ext cx="10980000" cy="510706"/>
          </a:xfrm>
        </p:spPr>
        <p:txBody>
          <a:bodyPr>
            <a:noAutofit/>
          </a:bodyPr>
          <a:lstStyle>
            <a:lvl1pPr>
              <a:lnSpc>
                <a:spcPct val="100000"/>
              </a:lnSpc>
              <a:defRPr sz="2800"/>
            </a:lvl1pPr>
          </a:lstStyle>
          <a:p>
            <a:r>
              <a:rPr lang="es-ES" dirty="0"/>
              <a:t>Clic para editar título</a:t>
            </a:r>
            <a:endParaRPr lang="es-ES_tradnl" dirty="0"/>
          </a:p>
        </p:txBody>
      </p:sp>
      <p:sp>
        <p:nvSpPr>
          <p:cNvPr id="7" name="Content Placeholder 7"/>
          <p:cNvSpPr>
            <a:spLocks noGrp="1"/>
          </p:cNvSpPr>
          <p:nvPr>
            <p:ph sz="quarter" idx="10"/>
          </p:nvPr>
        </p:nvSpPr>
        <p:spPr>
          <a:xfrm>
            <a:off x="838200" y="763588"/>
            <a:ext cx="10980738" cy="511175"/>
          </a:xfrm>
        </p:spPr>
        <p:txBody>
          <a:bodyPr>
            <a:normAutofit/>
          </a:bodyPr>
          <a:lstStyle>
            <a:lvl1pPr>
              <a:defRPr lang="en-US" sz="2200" kern="1200" dirty="0" smtClean="0">
                <a:solidFill>
                  <a:srgbClr val="B9BBBB"/>
                </a:solidFill>
                <a:latin typeface="Trebuchet MS" charset="0"/>
                <a:ea typeface="+mn-ea"/>
                <a:cs typeface="+mn-cs"/>
              </a:defRPr>
            </a:lvl1pPr>
          </a:lstStyle>
          <a:p>
            <a:pPr marL="0" lvl="0" indent="0" algn="l" defTabSz="914400" rtl="0" eaLnBrk="1" latinLnBrk="0" hangingPunct="1">
              <a:spcBef>
                <a:spcPct val="20000"/>
              </a:spcBef>
              <a:buFont typeface="Arial" panose="020B0604020202020204" pitchFamily="34" charset="0"/>
              <a:buNone/>
            </a:pPr>
            <a:r>
              <a:rPr lang="en-US" dirty="0"/>
              <a:t>Click to edit Master text styles</a:t>
            </a:r>
          </a:p>
        </p:txBody>
      </p:sp>
      <p:sp>
        <p:nvSpPr>
          <p:cNvPr id="8" name="Text Placeholder 2"/>
          <p:cNvSpPr>
            <a:spLocks noGrp="1"/>
          </p:cNvSpPr>
          <p:nvPr>
            <p:ph type="body" sz="quarter" idx="11"/>
          </p:nvPr>
        </p:nvSpPr>
        <p:spPr>
          <a:xfrm>
            <a:off x="772355" y="1895596"/>
            <a:ext cx="11020074" cy="338554"/>
          </a:xfrm>
          <a:ln w="38100">
            <a:solidFill>
              <a:srgbClr val="B9BBBB"/>
            </a:solidFill>
          </a:ln>
        </p:spPr>
        <p:txBody>
          <a:bodyPr>
            <a:spAutoFit/>
          </a:bodyPr>
          <a:lstStyle>
            <a:lvl1pPr marL="0" indent="0">
              <a:buNone/>
              <a:defRPr/>
            </a:lvl1pPr>
          </a:lstStyle>
          <a:p>
            <a:pPr lvl="0"/>
            <a:r>
              <a:rPr lang="en-US" dirty="0"/>
              <a:t>Click to edit Master text styles</a:t>
            </a:r>
          </a:p>
        </p:txBody>
      </p:sp>
      <p:sp>
        <p:nvSpPr>
          <p:cNvPr id="10"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5964925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ángulo 6"/>
          <p:cNvSpPr/>
          <p:nvPr userDrawn="1"/>
        </p:nvSpPr>
        <p:spPr>
          <a:xfrm>
            <a:off x="0" y="376258"/>
            <a:ext cx="712557" cy="773722"/>
          </a:xfrm>
          <a:prstGeom prst="rect">
            <a:avLst/>
          </a:prstGeom>
          <a:solidFill>
            <a:srgbClr val="B9BB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ES_tradnl" dirty="0"/>
          </a:p>
        </p:txBody>
      </p:sp>
      <p:sp>
        <p:nvSpPr>
          <p:cNvPr id="8" name="Text Placeholder 2"/>
          <p:cNvSpPr>
            <a:spLocks noGrp="1"/>
          </p:cNvSpPr>
          <p:nvPr>
            <p:ph type="body" sz="quarter" idx="11"/>
          </p:nvPr>
        </p:nvSpPr>
        <p:spPr>
          <a:xfrm>
            <a:off x="772355" y="1895596"/>
            <a:ext cx="11020074" cy="338554"/>
          </a:xfrm>
          <a:ln w="38100">
            <a:solidFill>
              <a:srgbClr val="B9BBBB"/>
            </a:solidFill>
          </a:ln>
        </p:spPr>
        <p:txBody>
          <a:bodyPr vert="horz" lIns="91440" tIns="45720" rIns="91440" bIns="45720" rtlCol="0">
            <a:spAutoFit/>
          </a:bodyPr>
          <a:lstStyle>
            <a:lvl1pPr>
              <a:defRPr lang="en-US" dirty="0" smtClean="0"/>
            </a:lvl1pPr>
          </a:lstStyle>
          <a:p>
            <a:pPr marL="0" lvl="0" indent="0">
              <a:buNone/>
            </a:pPr>
            <a:r>
              <a:rPr lang="en-US" dirty="0"/>
              <a:t>Click to edit Master text styles</a:t>
            </a:r>
          </a:p>
        </p:txBody>
      </p:sp>
      <p:sp>
        <p:nvSpPr>
          <p:cNvPr id="10" name="Título 1"/>
          <p:cNvSpPr>
            <a:spLocks noGrp="1"/>
          </p:cNvSpPr>
          <p:nvPr>
            <p:ph type="title" hasCustomPrompt="1"/>
          </p:nvPr>
        </p:nvSpPr>
        <p:spPr>
          <a:xfrm>
            <a:off x="838200" y="252413"/>
            <a:ext cx="10980000" cy="1080000"/>
          </a:xfrm>
        </p:spPr>
        <p:txBody>
          <a:bodyPr>
            <a:noAutofit/>
          </a:bodyPr>
          <a:lstStyle>
            <a:lvl1pPr>
              <a:lnSpc>
                <a:spcPct val="100000"/>
              </a:lnSpc>
              <a:defRPr sz="2800"/>
            </a:lvl1pPr>
          </a:lstStyle>
          <a:p>
            <a:r>
              <a:rPr lang="es-ES" dirty="0"/>
              <a:t>Clic para editar título</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32966448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10" name="Imagen 23">
            <a:extLst>
              <a:ext uri="{FF2B5EF4-FFF2-40B4-BE49-F238E27FC236}">
                <a16:creationId xmlns:a16="http://schemas.microsoft.com/office/drawing/2014/main" id="{68A68863-D833-5A48-B472-7E53DD3748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00578" y="2774107"/>
            <a:ext cx="7042505" cy="92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a:extLst>
              <a:ext uri="{FF2B5EF4-FFF2-40B4-BE49-F238E27FC236}">
                <a16:creationId xmlns:a16="http://schemas.microsoft.com/office/drawing/2014/main" id="{8D0E0AFF-1336-D44E-9779-903D0DFD40DF}"/>
              </a:ext>
            </a:extLst>
          </p:cNvPr>
          <p:cNvSpPr/>
          <p:nvPr userDrawn="1"/>
        </p:nvSpPr>
        <p:spPr>
          <a:xfrm>
            <a:off x="711976" y="6365899"/>
            <a:ext cx="523511" cy="362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D7E27591-F7EC-A640-B252-C9ABFA15C846}"/>
              </a:ext>
            </a:extLst>
          </p:cNvPr>
          <p:cNvPicPr>
            <a:picLocks noChangeAspect="1"/>
          </p:cNvPicPr>
          <p:nvPr userDrawn="1"/>
        </p:nvPicPr>
        <p:blipFill>
          <a:blip r:embed="rId3"/>
          <a:stretch>
            <a:fillRect/>
          </a:stretch>
        </p:blipFill>
        <p:spPr>
          <a:xfrm>
            <a:off x="-40048" y="6548842"/>
            <a:ext cx="12238721" cy="330200"/>
          </a:xfrm>
          <a:prstGeom prst="rect">
            <a:avLst/>
          </a:prstGeom>
        </p:spPr>
      </p:pic>
      <p:sp>
        <p:nvSpPr>
          <p:cNvPr id="6" name="CuadroTexto 5">
            <a:extLst>
              <a:ext uri="{FF2B5EF4-FFF2-40B4-BE49-F238E27FC236}">
                <a16:creationId xmlns:a16="http://schemas.microsoft.com/office/drawing/2014/main" id="{8F42ECAF-A5F6-F24F-BFBF-FDCC3427A4AF}"/>
              </a:ext>
            </a:extLst>
          </p:cNvPr>
          <p:cNvSpPr txBox="1"/>
          <p:nvPr userDrawn="1"/>
        </p:nvSpPr>
        <p:spPr>
          <a:xfrm>
            <a:off x="4990569" y="5345185"/>
            <a:ext cx="2210862" cy="461665"/>
          </a:xfrm>
          <a:prstGeom prst="rect">
            <a:avLst/>
          </a:prstGeom>
          <a:noFill/>
        </p:spPr>
        <p:txBody>
          <a:bodyPr wrap="none" rtlCol="0">
            <a:spAutoFit/>
          </a:bodyPr>
          <a:lstStyle/>
          <a:p>
            <a:r>
              <a:rPr lang="es-ES_tradnl" sz="2400" b="1" dirty="0">
                <a:latin typeface="Trebuchet MS" charset="0"/>
                <a:ea typeface="Trebuchet MS" charset="0"/>
                <a:cs typeface="Trebuchet MS" charset="0"/>
              </a:rPr>
              <a:t>garrigues.com</a:t>
            </a:r>
          </a:p>
        </p:txBody>
      </p:sp>
      <p:sp>
        <p:nvSpPr>
          <p:cNvPr id="7" name="CuadroTexto 6">
            <a:extLst>
              <a:ext uri="{FF2B5EF4-FFF2-40B4-BE49-F238E27FC236}">
                <a16:creationId xmlns:a16="http://schemas.microsoft.com/office/drawing/2014/main" id="{448A7A79-3600-AB44-BFA5-0B99C648C082}"/>
              </a:ext>
            </a:extLst>
          </p:cNvPr>
          <p:cNvSpPr txBox="1"/>
          <p:nvPr userDrawn="1"/>
        </p:nvSpPr>
        <p:spPr>
          <a:xfrm>
            <a:off x="85956" y="6272983"/>
            <a:ext cx="12106199" cy="261610"/>
          </a:xfrm>
          <a:prstGeom prst="rect">
            <a:avLst/>
          </a:prstGeom>
          <a:noFill/>
        </p:spPr>
        <p:txBody>
          <a:bodyPr wrap="none" rtlCol="0">
            <a:spAutoFit/>
          </a:bodyPr>
          <a:lstStyle/>
          <a:p>
            <a:r>
              <a:rPr lang="es-ES" sz="1100" dirty="0">
                <a:solidFill>
                  <a:srgbClr val="B9BBBB"/>
                </a:solidFill>
                <a:latin typeface="Trebuchet MS" panose="020B0703020202090204" pitchFamily="34" charset="0"/>
              </a:rPr>
              <a:t>J&amp;A </a:t>
            </a:r>
            <a:r>
              <a:rPr lang="en-GB" sz="1100" noProof="0" dirty="0" err="1">
                <a:solidFill>
                  <a:srgbClr val="B9BBBB"/>
                </a:solidFill>
                <a:latin typeface="Trebuchet MS" panose="020B0703020202090204" pitchFamily="34" charset="0"/>
              </a:rPr>
              <a:t>Garrigues</a:t>
            </a:r>
            <a:r>
              <a:rPr lang="es-ES" sz="1100" dirty="0">
                <a:solidFill>
                  <a:srgbClr val="B9BBBB"/>
                </a:solidFill>
                <a:latin typeface="Trebuchet MS" panose="020B0703020202090204" pitchFamily="34" charset="0"/>
              </a:rPr>
              <a:t>, S.L.P. Reg. Merc. Madrid: Tomo 17.456, Folio 186, Sección 8ª, Hoja M-190538. NIF: B81709081. Hermosilla, 3 – 28001 Madrid, España. + 34 91 514 52 00. </a:t>
            </a:r>
            <a:r>
              <a:rPr lang="es-ES_tradnl" sz="1100" dirty="0" err="1">
                <a:solidFill>
                  <a:srgbClr val="B9BBBB"/>
                </a:solidFill>
                <a:latin typeface="Trebuchet MS" charset="0"/>
                <a:ea typeface="Trebuchet MS" charset="0"/>
                <a:cs typeface="Trebuchet MS" charset="0"/>
              </a:rPr>
              <a:t>info@garrigues.com</a:t>
            </a:r>
            <a:endParaRPr lang="es-ES" sz="1100" dirty="0">
              <a:solidFill>
                <a:srgbClr val="B9BBBB"/>
              </a:solidFill>
              <a:latin typeface="Trebuchet MS" panose="020B0703020202090204" pitchFamily="34" charset="0"/>
            </a:endParaRPr>
          </a:p>
        </p:txBody>
      </p:sp>
    </p:spTree>
    <p:extLst>
      <p:ext uri="{BB962C8B-B14F-4D97-AF65-F5344CB8AC3E}">
        <p14:creationId xmlns:p14="http://schemas.microsoft.com/office/powerpoint/2010/main" val="1092097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800" y="365125"/>
            <a:ext cx="10980000" cy="1080000"/>
          </a:xfrm>
          <a:prstGeom prst="rect">
            <a:avLst/>
          </a:prstGeom>
        </p:spPr>
        <p:txBody>
          <a:bodyPr vert="horz" lIns="91440" tIns="45720" rIns="91440" bIns="45720" rtlCol="0" anchor="ctr">
            <a:noAutofit/>
          </a:bodyPr>
          <a:lstStyle/>
          <a:p>
            <a:pPr lvl="0">
              <a:lnSpc>
                <a:spcPct val="100000"/>
              </a:lnSpc>
            </a:pPr>
            <a:r>
              <a:rPr lang="es-ES" dirty="0"/>
              <a:t>Clic para editar título</a:t>
            </a:r>
            <a:endParaRPr lang="es-ES_tradnl" dirty="0"/>
          </a:p>
        </p:txBody>
      </p:sp>
      <p:sp>
        <p:nvSpPr>
          <p:cNvPr id="3" name="Marcador de texto 2"/>
          <p:cNvSpPr>
            <a:spLocks noGrp="1"/>
          </p:cNvSpPr>
          <p:nvPr>
            <p:ph type="body" idx="1"/>
          </p:nvPr>
        </p:nvSpPr>
        <p:spPr>
          <a:xfrm>
            <a:off x="838800" y="1800000"/>
            <a:ext cx="10980000" cy="4369692"/>
          </a:xfrm>
          <a:prstGeom prst="rect">
            <a:avLst/>
          </a:prstGeom>
        </p:spPr>
        <p:txBody>
          <a:bodyPr vert="horz" lIns="91440" tIns="45720" rIns="91440" bIns="45720" rtlCol="0">
            <a:no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5"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703020202090204" pitchFamily="34" charset="0"/>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869848070"/>
      </p:ext>
    </p:extLst>
  </p:cSld>
  <p:clrMap bg1="lt1" tx1="dk1" bg2="lt2" tx2="dk2" accent1="accent1" accent2="accent2" accent3="accent3" accent4="accent4" accent5="accent5" accent6="accent6" hlink="hlink" folHlink="folHlink"/>
  <p:sldLayoutIdLst>
    <p:sldLayoutId id="2147483663" r:id="rId1"/>
    <p:sldLayoutId id="2147483649" r:id="rId2"/>
    <p:sldLayoutId id="2147483650" r:id="rId3"/>
    <p:sldLayoutId id="2147483740" r:id="rId4"/>
    <p:sldLayoutId id="2147483746" r:id="rId5"/>
    <p:sldLayoutId id="2147483748" r:id="rId6"/>
    <p:sldLayoutId id="2147483749" r:id="rId7"/>
    <p:sldLayoutId id="2147483765" r:id="rId8"/>
    <p:sldLayoutId id="2147483771" r:id="rId9"/>
  </p:sldLayoutIdLst>
  <p:hf hdr="0" ftr="0" dt="0"/>
  <p:txStyles>
    <p:titleStyle>
      <a:lvl1pPr algn="l" defTabSz="914400" rtl="0" eaLnBrk="1" latinLnBrk="0" hangingPunct="1">
        <a:lnSpc>
          <a:spcPct val="90000"/>
        </a:lnSpc>
        <a:spcBef>
          <a:spcPct val="0"/>
        </a:spcBef>
        <a:buNone/>
        <a:defRPr lang="es-ES_tradnl" sz="2800" b="1" kern="1200" dirty="0">
          <a:solidFill>
            <a:schemeClr val="tx1"/>
          </a:solidFill>
          <a:latin typeface="Trebuchet MS" charset="0"/>
          <a:ea typeface="Trebuchet MS" charset="0"/>
          <a:cs typeface="Trebuchet MS" charset="0"/>
        </a:defRPr>
      </a:lvl1pPr>
    </p:titleStyle>
    <p:bodyStyle>
      <a:lvl1pPr marL="285750" indent="-285750" algn="l" defTabSz="914400" rtl="0" eaLnBrk="1" latinLnBrk="0" hangingPunct="1">
        <a:lnSpc>
          <a:spcPct val="90000"/>
        </a:lnSpc>
        <a:spcBef>
          <a:spcPts val="1000"/>
        </a:spcBef>
        <a:buClr>
          <a:srgbClr val="004438"/>
        </a:buClr>
        <a:buFont typeface="Wingdings" panose="05000000000000000000" pitchFamily="2" charset="2"/>
        <a:buChar char="§"/>
        <a:defRPr sz="1600" kern="1200">
          <a:solidFill>
            <a:schemeClr val="tx1"/>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800" y="252000"/>
            <a:ext cx="10980000" cy="1080000"/>
          </a:xfrm>
          <a:prstGeom prst="rect">
            <a:avLst/>
          </a:prstGeom>
        </p:spPr>
        <p:txBody>
          <a:bodyPr vert="horz" lIns="91440" tIns="45720" rIns="91440" bIns="45720" rtlCol="0" anchor="ctr">
            <a:normAutofit/>
          </a:bodyPr>
          <a:lstStyle/>
          <a:p>
            <a:r>
              <a:rPr lang="en-US" dirty="0"/>
              <a:t>Click to edit Master title style</a:t>
            </a:r>
            <a:endParaRPr lang="es-ES" dirty="0"/>
          </a:p>
        </p:txBody>
      </p:sp>
      <p:sp>
        <p:nvSpPr>
          <p:cNvPr id="3" name="Text Placeholder 2"/>
          <p:cNvSpPr>
            <a:spLocks noGrp="1"/>
          </p:cNvSpPr>
          <p:nvPr>
            <p:ph type="body" idx="1"/>
          </p:nvPr>
        </p:nvSpPr>
        <p:spPr>
          <a:xfrm>
            <a:off x="838800" y="1800000"/>
            <a:ext cx="10980000" cy="4525963"/>
          </a:xfrm>
          <a:prstGeom prst="rect">
            <a:avLst/>
          </a:prstGeom>
        </p:spPr>
        <p:txBody>
          <a:bodyPr vert="horz" lIns="91440" tIns="45720" rIns="91440" bIns="45720" rtlCol="0">
            <a:normAutofit/>
          </a:bodyPr>
          <a:lstStyle/>
          <a:p>
            <a:pPr lvl="0"/>
            <a:r>
              <a:rPr lang="es-ES" dirty="0"/>
              <a:t>Haga clic para modificar el estilo de texto del patrón</a:t>
            </a:r>
          </a:p>
          <a:p>
            <a:pPr marL="685800" lvl="1" indent="-228600" algn="l" defTabSz="914400" rtl="0" eaLnBrk="1" latinLnBrk="0" hangingPunct="1">
              <a:lnSpc>
                <a:spcPct val="90000"/>
              </a:lnSpc>
              <a:spcBef>
                <a:spcPts val="500"/>
              </a:spcBef>
              <a:buFont typeface="Wingdings" pitchFamily="2" charset="2"/>
              <a:buChar char="§"/>
            </a:pPr>
            <a:r>
              <a:rPr lang="es-ES" dirty="0"/>
              <a:t>Segundo nivel</a:t>
            </a:r>
          </a:p>
          <a:p>
            <a:pPr marL="1143000" lvl="2" indent="-228600" algn="l" defTabSz="914400" rtl="0" eaLnBrk="1" latinLnBrk="0" hangingPunct="1">
              <a:lnSpc>
                <a:spcPct val="90000"/>
              </a:lnSpc>
              <a:spcBef>
                <a:spcPts val="500"/>
              </a:spcBef>
              <a:buFont typeface="Wingdings" pitchFamily="2" charset="2"/>
              <a:buChar char="§"/>
            </a:pPr>
            <a:r>
              <a:rPr lang="es-ES" dirty="0"/>
              <a:t>Tercer nivel</a:t>
            </a:r>
          </a:p>
          <a:p>
            <a:pPr marL="1600200" lvl="3" indent="-228600" algn="l" defTabSz="914400" rtl="0" eaLnBrk="1" latinLnBrk="0" hangingPunct="1">
              <a:lnSpc>
                <a:spcPct val="90000"/>
              </a:lnSpc>
              <a:spcBef>
                <a:spcPts val="500"/>
              </a:spcBef>
              <a:buFont typeface="Wingdings" pitchFamily="2" charset="2"/>
              <a:buChar char="§"/>
            </a:pPr>
            <a:r>
              <a:rPr lang="es-ES" dirty="0"/>
              <a:t>Cuarto nivel</a:t>
            </a:r>
          </a:p>
          <a:p>
            <a:pPr marL="2057400" lvl="4" indent="-228600" algn="l" defTabSz="914400" rtl="0" eaLnBrk="1" latinLnBrk="0" hangingPunct="1">
              <a:lnSpc>
                <a:spcPct val="90000"/>
              </a:lnSpc>
              <a:spcBef>
                <a:spcPts val="500"/>
              </a:spcBef>
              <a:buFont typeface="Wingdings" pitchFamily="2" charset="2"/>
              <a:buChar char="§"/>
            </a:pPr>
            <a:r>
              <a:rPr lang="es-ES" dirty="0"/>
              <a:t>Quinto nivel</a:t>
            </a:r>
            <a:endParaRPr lang="es-ES_tradnl" dirty="0"/>
          </a:p>
        </p:txBody>
      </p:sp>
      <p:sp>
        <p:nvSpPr>
          <p:cNvPr id="7"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25277516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741" r:id="rId3"/>
    <p:sldLayoutId id="2147483747" r:id="rId4"/>
    <p:sldLayoutId id="2147483751" r:id="rId5"/>
    <p:sldLayoutId id="2147483752" r:id="rId6"/>
    <p:sldLayoutId id="2147483766" r:id="rId7"/>
    <p:sldLayoutId id="2147483772" r:id="rId8"/>
  </p:sldLayoutIdLst>
  <p:hf hdr="0" ftr="0" dt="0"/>
  <p:txStyles>
    <p:titleStyle>
      <a:lvl1pPr algn="l" defTabSz="914400" rtl="0" eaLnBrk="1" latinLnBrk="0" hangingPunct="1">
        <a:lnSpc>
          <a:spcPct val="90000"/>
        </a:lnSpc>
        <a:spcBef>
          <a:spcPct val="0"/>
        </a:spcBef>
        <a:buNone/>
        <a:defRPr lang="es-ES" sz="2800" b="1" kern="1200" dirty="0">
          <a:solidFill>
            <a:schemeClr val="tx1"/>
          </a:solidFill>
          <a:latin typeface="Trebuchet MS" charset="0"/>
          <a:ea typeface="+mj-ea"/>
          <a:cs typeface="+mj-cs"/>
        </a:defRPr>
      </a:lvl1pPr>
    </p:titleStyle>
    <p:bodyStyle>
      <a:lvl1pPr marL="285750" indent="-285750" algn="l" defTabSz="914400" rtl="0" eaLnBrk="1" latinLnBrk="0" hangingPunct="1">
        <a:spcBef>
          <a:spcPct val="20000"/>
        </a:spcBef>
        <a:buClr>
          <a:srgbClr val="004438"/>
        </a:buClr>
        <a:buFont typeface="Wingdings" panose="05000000000000000000" pitchFamily="2" charset="2"/>
        <a:buChar char="§"/>
        <a:defRPr lang="es-ES" sz="1600" kern="1200" dirty="0" smtClean="0">
          <a:solidFill>
            <a:schemeClr val="tx1"/>
          </a:solidFill>
          <a:latin typeface="Trebuchet MS" charset="0"/>
          <a:ea typeface="+mn-ea"/>
          <a:cs typeface="+mn-cs"/>
        </a:defRPr>
      </a:lvl1pPr>
      <a:lvl2pPr marL="742950" indent="-285750" algn="l" defTabSz="914400" rtl="0" eaLnBrk="1" latinLnBrk="0" hangingPunct="1">
        <a:spcBef>
          <a:spcPct val="20000"/>
        </a:spcBef>
        <a:buClr>
          <a:srgbClr val="005D4D"/>
        </a:buClr>
        <a:buFont typeface="Arial" panose="020B0604020202020204" pitchFamily="34" charset="0"/>
        <a:buChar char="–"/>
        <a:defRPr lang="es-ES" sz="1400" kern="1200" dirty="0" smtClean="0">
          <a:solidFill>
            <a:schemeClr val="tx1"/>
          </a:solidFill>
          <a:latin typeface="Trebuchet MS" charset="0"/>
          <a:ea typeface="+mn-ea"/>
          <a:cs typeface="+mn-cs"/>
        </a:defRPr>
      </a:lvl2pPr>
      <a:lvl3pPr marL="1143000" indent="-228600" algn="l" defTabSz="914400" rtl="0" eaLnBrk="1" latinLnBrk="0" hangingPunct="1">
        <a:spcBef>
          <a:spcPct val="20000"/>
        </a:spcBef>
        <a:buClr>
          <a:srgbClr val="005D4D"/>
        </a:buClr>
        <a:buFont typeface="Arial" panose="020B0604020202020204" pitchFamily="34" charset="0"/>
        <a:buChar char="•"/>
        <a:defRPr lang="es-ES" sz="1400" kern="1200" dirty="0" smtClean="0">
          <a:solidFill>
            <a:schemeClr val="tx1"/>
          </a:solidFill>
          <a:latin typeface="Trebuchet MS" charset="0"/>
          <a:ea typeface="+mn-ea"/>
          <a:cs typeface="+mn-cs"/>
        </a:defRPr>
      </a:lvl3pPr>
      <a:lvl4pPr marL="1600200" indent="-228600" algn="l" defTabSz="914400" rtl="0" eaLnBrk="1" latinLnBrk="0" hangingPunct="1">
        <a:spcBef>
          <a:spcPct val="20000"/>
        </a:spcBef>
        <a:buClr>
          <a:srgbClr val="005D4D"/>
        </a:buClr>
        <a:buFont typeface="Arial" panose="020B0604020202020204" pitchFamily="34" charset="0"/>
        <a:buChar char="–"/>
        <a:defRPr lang="es-ES" sz="1400" kern="1200" dirty="0" smtClean="0">
          <a:solidFill>
            <a:schemeClr val="tx1"/>
          </a:solidFill>
          <a:latin typeface="Trebuchet MS" charset="0"/>
          <a:ea typeface="+mn-ea"/>
          <a:cs typeface="+mn-cs"/>
        </a:defRPr>
      </a:lvl4pPr>
      <a:lvl5pPr marL="2057400" indent="-228600" algn="l" defTabSz="914400" rtl="0" eaLnBrk="1" latinLnBrk="0" hangingPunct="1">
        <a:spcBef>
          <a:spcPct val="20000"/>
        </a:spcBef>
        <a:buClr>
          <a:srgbClr val="005D4D"/>
        </a:buClr>
        <a:buFont typeface="Arial" panose="020B0604020202020204" pitchFamily="34" charset="0"/>
        <a:buChar char="»"/>
        <a:defRPr lang="es-ES_tradnl"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800" y="252000"/>
            <a:ext cx="10980000" cy="1080000"/>
          </a:xfrm>
          <a:prstGeom prst="rect">
            <a:avLst/>
          </a:prstGeom>
        </p:spPr>
        <p:txBody>
          <a:bodyPr vert="horz" lIns="91440" tIns="45720" rIns="91440" bIns="45720" rtlCol="0" anchor="ctr">
            <a:normAutofit/>
          </a:bodyPr>
          <a:lstStyle/>
          <a:p>
            <a:r>
              <a:rPr lang="en-US" dirty="0"/>
              <a:t>Click to edit Master title style,</a:t>
            </a:r>
            <a:endParaRPr lang="es-ES" dirty="0"/>
          </a:p>
        </p:txBody>
      </p:sp>
      <p:sp>
        <p:nvSpPr>
          <p:cNvPr id="3" name="Text Placeholder 2"/>
          <p:cNvSpPr>
            <a:spLocks noGrp="1"/>
          </p:cNvSpPr>
          <p:nvPr>
            <p:ph type="body" idx="1"/>
          </p:nvPr>
        </p:nvSpPr>
        <p:spPr>
          <a:xfrm>
            <a:off x="838800" y="1800000"/>
            <a:ext cx="10980000" cy="452520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s-ES"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8D92B-ACD7-4067-B1D3-621DA3CC4D96}" type="slidenum">
              <a:rPr lang="es-ES" smtClean="0"/>
              <a:pPr/>
              <a:t>‹Nº›</a:t>
            </a:fld>
            <a:endParaRPr lang="es-ES" dirty="0"/>
          </a:p>
        </p:txBody>
      </p:sp>
    </p:spTree>
    <p:extLst>
      <p:ext uri="{BB962C8B-B14F-4D97-AF65-F5344CB8AC3E}">
        <p14:creationId xmlns:p14="http://schemas.microsoft.com/office/powerpoint/2010/main" val="4212007733"/>
      </p:ext>
    </p:extLst>
  </p:cSld>
  <p:clrMap bg1="lt1" tx1="dk1" bg2="lt2" tx2="dk2" accent1="accent1" accent2="accent2" accent3="accent3" accent4="accent4" accent5="accent5" accent6="accent6" hlink="hlink" folHlink="folHlink"/>
  <p:sldLayoutIdLst>
    <p:sldLayoutId id="2147483657" r:id="rId1"/>
    <p:sldLayoutId id="2147483659" r:id="rId2"/>
    <p:sldLayoutId id="2147483742" r:id="rId3"/>
    <p:sldLayoutId id="2147483753" r:id="rId4"/>
    <p:sldLayoutId id="2147483754" r:id="rId5"/>
    <p:sldLayoutId id="2147483755" r:id="rId6"/>
    <p:sldLayoutId id="2147483767" r:id="rId7"/>
    <p:sldLayoutId id="2147483773" r:id="rId8"/>
  </p:sldLayoutIdLst>
  <p:hf hdr="0" ftr="0" dt="0"/>
  <p:txStyles>
    <p:titleStyle>
      <a:lvl1pPr algn="l" defTabSz="914400" rtl="0" eaLnBrk="1" latinLnBrk="0" hangingPunct="1">
        <a:lnSpc>
          <a:spcPct val="90000"/>
        </a:lnSpc>
        <a:spcBef>
          <a:spcPct val="0"/>
        </a:spcBef>
        <a:buNone/>
        <a:defRPr lang="es-ES" sz="2800" b="1" kern="1200" dirty="0">
          <a:solidFill>
            <a:schemeClr val="tx1"/>
          </a:solidFill>
          <a:latin typeface="Trebuchet MS" charset="0"/>
          <a:ea typeface="+mj-ea"/>
          <a:cs typeface="+mj-cs"/>
        </a:defRPr>
      </a:lvl1pPr>
    </p:titleStyle>
    <p:bodyStyle>
      <a:lvl1pPr marL="285750" indent="-285750" algn="l" defTabSz="914400" rtl="0" eaLnBrk="1" latinLnBrk="0" hangingPunct="1">
        <a:spcBef>
          <a:spcPct val="20000"/>
        </a:spcBef>
        <a:buClr>
          <a:srgbClr val="005D4D"/>
        </a:buClr>
        <a:buFont typeface="Wingdings" panose="05000000000000000000" pitchFamily="2" charset="2"/>
        <a:buChar char="§"/>
        <a:defRPr lang="en-US" sz="1600" kern="1200" dirty="0" smtClean="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007459"/>
        </a:buClr>
        <a:buFont typeface="Wingdings" pitchFamily="2" charset="2"/>
        <a:buChar char="§"/>
        <a:defRPr lang="en-U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7459"/>
        </a:buClr>
        <a:buFont typeface="Wingdings" pitchFamily="2" charset="2"/>
        <a:buChar char="§"/>
        <a:defRPr lang="en-U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007459"/>
        </a:buClr>
        <a:buFont typeface="Wingdings" pitchFamily="2" charset="2"/>
        <a:buChar char="§"/>
        <a:defRPr lang="en-U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800" y="252000"/>
            <a:ext cx="10980000" cy="1080000"/>
          </a:xfrm>
          <a:prstGeom prst="rect">
            <a:avLst/>
          </a:prstGeom>
        </p:spPr>
        <p:txBody>
          <a:bodyPr vert="horz" lIns="91440" tIns="45720" rIns="91440" bIns="45720" rtlCol="0" anchor="ctr">
            <a:normAutofit/>
          </a:bodyPr>
          <a:lstStyle/>
          <a:p>
            <a:r>
              <a:rPr lang="en-US" dirty="0"/>
              <a:t>Click to edit Master title style</a:t>
            </a:r>
            <a:endParaRPr lang="es-ES" dirty="0"/>
          </a:p>
        </p:txBody>
      </p:sp>
      <p:sp>
        <p:nvSpPr>
          <p:cNvPr id="3" name="Text Placeholder 2"/>
          <p:cNvSpPr>
            <a:spLocks noGrp="1"/>
          </p:cNvSpPr>
          <p:nvPr>
            <p:ph type="body" idx="1"/>
          </p:nvPr>
        </p:nvSpPr>
        <p:spPr>
          <a:xfrm>
            <a:off x="838800" y="1800000"/>
            <a:ext cx="10980000" cy="4525963"/>
          </a:xfrm>
          <a:prstGeom prst="rect">
            <a:avLst/>
          </a:prstGeom>
        </p:spPr>
        <p:txBody>
          <a:bodyPr vert="horz" lIns="91440" tIns="45720" rIns="91440" bIns="45720" rtlCol="0">
            <a:noAutofit/>
          </a:bodyPr>
          <a:lstStyle/>
          <a:p>
            <a:pPr lvl="0"/>
            <a:r>
              <a:rPr lang="en-US" dirty="0"/>
              <a:t>Click to edit Master text styles</a:t>
            </a:r>
          </a:p>
          <a:p>
            <a:pPr marL="722313" lvl="1" indent="-228600" algn="l" defTabSz="914400" rtl="0" eaLnBrk="1" latinLnBrk="0" hangingPunct="1">
              <a:lnSpc>
                <a:spcPct val="90000"/>
              </a:lnSpc>
              <a:spcBef>
                <a:spcPts val="500"/>
              </a:spcBef>
              <a:buClr>
                <a:srgbClr val="009A77"/>
              </a:buClr>
              <a:buFont typeface="Wingdings" pitchFamily="2" charset="2"/>
              <a:buChar char="§"/>
            </a:pPr>
            <a:r>
              <a:rPr lang="en-US" dirty="0"/>
              <a:t>Second level</a:t>
            </a:r>
          </a:p>
          <a:p>
            <a:pPr lvl="2"/>
            <a:r>
              <a:rPr lang="en-US" dirty="0"/>
              <a:t>Third level</a:t>
            </a:r>
          </a:p>
          <a:p>
            <a:pPr lvl="3"/>
            <a:r>
              <a:rPr lang="en-US" dirty="0"/>
              <a:t>Fourth level</a:t>
            </a:r>
          </a:p>
          <a:p>
            <a:pPr marL="2057400" lvl="4" indent="-228600" algn="l" defTabSz="914400" rtl="0" eaLnBrk="1" latinLnBrk="0" hangingPunct="1">
              <a:lnSpc>
                <a:spcPct val="90000"/>
              </a:lnSpc>
              <a:spcBef>
                <a:spcPts val="500"/>
              </a:spcBef>
              <a:buClr>
                <a:srgbClr val="009A77"/>
              </a:buClr>
              <a:buFont typeface="Wingdings" pitchFamily="2" charset="2"/>
              <a:buChar char="§"/>
            </a:pPr>
            <a:r>
              <a:rPr lang="en-US" dirty="0"/>
              <a:t>Fifth level</a:t>
            </a:r>
            <a:endParaRPr lang="es-ES"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609600" y="636899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A9AFA5-04E4-4AB2-9D9B-0A40D349BFF3}" type="slidenum">
              <a:rPr lang="es-ES" smtClean="0"/>
              <a:pPr/>
              <a:t>‹Nº›</a:t>
            </a:fld>
            <a:endParaRPr lang="es-ES" dirty="0"/>
          </a:p>
        </p:txBody>
      </p:sp>
    </p:spTree>
    <p:extLst>
      <p:ext uri="{BB962C8B-B14F-4D97-AF65-F5344CB8AC3E}">
        <p14:creationId xmlns:p14="http://schemas.microsoft.com/office/powerpoint/2010/main" val="1628026794"/>
      </p:ext>
    </p:extLst>
  </p:cSld>
  <p:clrMap bg1="lt1" tx1="dk1" bg2="lt2" tx2="dk2" accent1="accent1" accent2="accent2" accent3="accent3" accent4="accent4" accent5="accent5" accent6="accent6" hlink="hlink" folHlink="folHlink"/>
  <p:sldLayoutIdLst>
    <p:sldLayoutId id="2147483656" r:id="rId1"/>
    <p:sldLayoutId id="2147483738" r:id="rId2"/>
    <p:sldLayoutId id="2147483743" r:id="rId3"/>
    <p:sldLayoutId id="2147483756" r:id="rId4"/>
    <p:sldLayoutId id="2147483757" r:id="rId5"/>
    <p:sldLayoutId id="2147483758" r:id="rId6"/>
    <p:sldLayoutId id="2147483768" r:id="rId7"/>
    <p:sldLayoutId id="2147483774" r:id="rId8"/>
  </p:sldLayoutIdLst>
  <p:hf hdr="0" ftr="0" dt="0"/>
  <p:txStyles>
    <p:titleStyle>
      <a:lvl1pPr algn="l" defTabSz="914400" rtl="0" eaLnBrk="1" latinLnBrk="0" hangingPunct="1">
        <a:lnSpc>
          <a:spcPct val="90000"/>
        </a:lnSpc>
        <a:spcBef>
          <a:spcPct val="0"/>
        </a:spcBef>
        <a:buNone/>
        <a:defRPr lang="es-ES" sz="2800" b="1" kern="1200" dirty="0">
          <a:solidFill>
            <a:schemeClr val="tx1"/>
          </a:solidFill>
          <a:latin typeface="Trebuchet MS" charset="0"/>
          <a:ea typeface="+mj-ea"/>
          <a:cs typeface="+mj-cs"/>
        </a:defRPr>
      </a:lvl1pPr>
    </p:titleStyle>
    <p:bodyStyle>
      <a:lvl1pPr marL="285750" indent="-285750" algn="l" defTabSz="914400" rtl="0" eaLnBrk="1" latinLnBrk="0" hangingPunct="1">
        <a:spcBef>
          <a:spcPct val="20000"/>
        </a:spcBef>
        <a:buClr>
          <a:srgbClr val="009A77"/>
        </a:buClr>
        <a:buFont typeface="Wingdings" panose="05000000000000000000" pitchFamily="2" charset="2"/>
        <a:buChar char="§"/>
        <a:defRPr lang="en-US" sz="1600" kern="1200" dirty="0" smtClean="0">
          <a:solidFill>
            <a:schemeClr val="tx1"/>
          </a:solidFill>
          <a:latin typeface="Trebuchet MS" charset="0"/>
          <a:ea typeface="+mn-ea"/>
          <a:cs typeface="+mn-cs"/>
        </a:defRPr>
      </a:lvl1pPr>
      <a:lvl2pPr marL="722313" indent="-228600" algn="l" defTabSz="914400" rtl="0" eaLnBrk="1" latinLnBrk="0" hangingPunct="1">
        <a:lnSpc>
          <a:spcPct val="90000"/>
        </a:lnSpc>
        <a:spcBef>
          <a:spcPts val="500"/>
        </a:spcBef>
        <a:buClr>
          <a:srgbClr val="009A77"/>
        </a:buClr>
        <a:buFont typeface="Wingdings" pitchFamily="2" charset="2"/>
        <a:buNone/>
        <a:defRPr lang="en-U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9A77"/>
        </a:buClr>
        <a:buFont typeface="Wingdings" pitchFamily="2" charset="2"/>
        <a:buChar char="§"/>
        <a:defRPr lang="en-U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009A77"/>
        </a:buClr>
        <a:buFont typeface="Wingdings" pitchFamily="2" charset="2"/>
        <a:buChar char="§"/>
        <a:defRPr lang="en-U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009A77"/>
        </a:buClr>
        <a:buFont typeface="Wingdings" pitchFamily="2" charset="2"/>
        <a:buChar char="§"/>
        <a:defRPr lang="es-ES"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800" y="252000"/>
            <a:ext cx="10980000" cy="1080000"/>
          </a:xfrm>
          <a:prstGeom prst="rect">
            <a:avLst/>
          </a:prstGeom>
        </p:spPr>
        <p:txBody>
          <a:bodyPr vert="horz" lIns="91440" tIns="45720" rIns="91440" bIns="45720" rtlCol="0" anchor="ctr">
            <a:normAutofit/>
          </a:bodyPr>
          <a:lstStyle/>
          <a:p>
            <a:r>
              <a:rPr lang="en-US" dirty="0"/>
              <a:t>Click to edit Master title style</a:t>
            </a:r>
            <a:endParaRPr lang="es-ES" dirty="0"/>
          </a:p>
        </p:txBody>
      </p:sp>
      <p:sp>
        <p:nvSpPr>
          <p:cNvPr id="3" name="Text Placeholder 2"/>
          <p:cNvSpPr>
            <a:spLocks noGrp="1"/>
          </p:cNvSpPr>
          <p:nvPr>
            <p:ph type="body" idx="1"/>
          </p:nvPr>
        </p:nvSpPr>
        <p:spPr>
          <a:xfrm>
            <a:off x="838800" y="1800000"/>
            <a:ext cx="10980000" cy="4525963"/>
          </a:xfrm>
          <a:prstGeom prst="rect">
            <a:avLst/>
          </a:prstGeom>
        </p:spPr>
        <p:txBody>
          <a:bodyPr vert="horz" lIns="91440" tIns="45720" rIns="91440" bIns="45720" rtlCol="0">
            <a:noAutofit/>
          </a:bodyPr>
          <a:lstStyle/>
          <a:p>
            <a:pPr marL="0" lvl="0" indent="0" algn="l" defTabSz="914400" rtl="0" eaLnBrk="1" latinLnBrk="0" hangingPunct="1">
              <a:spcBef>
                <a:spcPct val="20000"/>
              </a:spcBef>
            </a:pPr>
            <a:r>
              <a:rPr lang="en-US" dirty="0"/>
              <a:t>	Click to edit Master text styles</a:t>
            </a:r>
          </a:p>
          <a:p>
            <a:pPr marL="742950" lvl="1" indent="-285750" algn="l" defTabSz="914400" rtl="0" eaLnBrk="1" latinLnBrk="0" hangingPunct="1">
              <a:lnSpc>
                <a:spcPct val="90000"/>
              </a:lnSpc>
              <a:spcBef>
                <a:spcPts val="500"/>
              </a:spcBef>
              <a:buClr>
                <a:srgbClr val="E78316"/>
              </a:buClr>
              <a:buFont typeface="Wingdings" pitchFamily="2" charset="2"/>
              <a:buChar char="§"/>
            </a:pPr>
            <a:r>
              <a:rPr lang="en-US" dirty="0"/>
              <a:t>Second level</a:t>
            </a:r>
          </a:p>
          <a:p>
            <a:pPr lvl="2"/>
            <a:r>
              <a:rPr lang="en-US" dirty="0"/>
              <a:t>Third level</a:t>
            </a:r>
          </a:p>
          <a:p>
            <a:pPr lvl="3"/>
            <a:r>
              <a:rPr lang="en-US" dirty="0"/>
              <a:t>Fourth level</a:t>
            </a:r>
          </a:p>
          <a:p>
            <a:pPr lvl="4"/>
            <a:r>
              <a:rPr lang="en-US" dirty="0"/>
              <a:t>Fifth level</a:t>
            </a:r>
            <a:endParaRPr lang="es-ES"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84660-7394-4343-A677-5CDFD58066FB}" type="slidenum">
              <a:rPr lang="es-ES" smtClean="0"/>
              <a:pPr/>
              <a:t>‹Nº›</a:t>
            </a:fld>
            <a:endParaRPr lang="es-ES" dirty="0"/>
          </a:p>
        </p:txBody>
      </p:sp>
    </p:spTree>
    <p:extLst>
      <p:ext uri="{BB962C8B-B14F-4D97-AF65-F5344CB8AC3E}">
        <p14:creationId xmlns:p14="http://schemas.microsoft.com/office/powerpoint/2010/main" val="467116037"/>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744" r:id="rId3"/>
    <p:sldLayoutId id="2147483759" r:id="rId4"/>
    <p:sldLayoutId id="2147483760" r:id="rId5"/>
    <p:sldLayoutId id="2147483761" r:id="rId6"/>
    <p:sldLayoutId id="2147483769" r:id="rId7"/>
    <p:sldLayoutId id="2147483775" r:id="rId8"/>
  </p:sldLayoutIdLst>
  <p:hf hdr="0" ftr="0" dt="0"/>
  <p:txStyles>
    <p:titleStyle>
      <a:lvl1pPr algn="l" defTabSz="914400" rtl="0" eaLnBrk="1" latinLnBrk="0" hangingPunct="1">
        <a:lnSpc>
          <a:spcPct val="90000"/>
        </a:lnSpc>
        <a:spcBef>
          <a:spcPct val="0"/>
        </a:spcBef>
        <a:buNone/>
        <a:defRPr lang="es-ES" sz="2800" b="1" kern="1200" dirty="0">
          <a:solidFill>
            <a:schemeClr val="tx1"/>
          </a:solidFill>
          <a:latin typeface="Trebuchet MS" charset="0"/>
          <a:ea typeface="+mj-ea"/>
          <a:cs typeface="+mj-cs"/>
        </a:defRPr>
      </a:lvl1pPr>
    </p:titleStyle>
    <p:bodyStyle>
      <a:lvl1pPr marL="266700" indent="0" algn="l" defTabSz="914400" rtl="0" eaLnBrk="1" latinLnBrk="0" hangingPunct="1">
        <a:spcBef>
          <a:spcPct val="20000"/>
        </a:spcBef>
        <a:buClr>
          <a:srgbClr val="E78316"/>
        </a:buClr>
        <a:buFont typeface="Wingdings" panose="05000000000000000000" pitchFamily="2" charset="2"/>
        <a:buChar char="§"/>
        <a:tabLst>
          <a:tab pos="266700" algn="l"/>
        </a:tabLst>
        <a:defRPr lang="en-US" sz="1600" kern="1200" dirty="0" smtClean="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E78316"/>
        </a:buClr>
        <a:buFont typeface="Wingdings" pitchFamily="2" charset="2"/>
        <a:buChar char="§"/>
        <a:defRPr lang="en-U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E78316"/>
        </a:buClr>
        <a:buFont typeface="Wingdings" pitchFamily="2" charset="2"/>
        <a:buChar char="§"/>
        <a:defRPr lang="en-U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E78316"/>
        </a:buClr>
        <a:buFont typeface="Wingdings" pitchFamily="2" charset="2"/>
        <a:buChar char="§"/>
        <a:defRPr lang="en-U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E78316"/>
        </a:buClr>
        <a:buFont typeface="Wingdings" pitchFamily="2" charset="2"/>
        <a:buChar char="§"/>
        <a:defRPr lang="es-ES"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800" y="252000"/>
            <a:ext cx="10980000" cy="1080000"/>
          </a:xfrm>
          <a:prstGeom prst="rect">
            <a:avLst/>
          </a:prstGeom>
        </p:spPr>
        <p:txBody>
          <a:bodyPr vert="horz" lIns="91440" tIns="45720" rIns="91440" bIns="45720" rtlCol="0" anchor="ctr">
            <a:normAutofit/>
          </a:bodyPr>
          <a:lstStyle/>
          <a:p>
            <a:r>
              <a:rPr lang="en-US" dirty="0"/>
              <a:t>Click to edit Master title style</a:t>
            </a:r>
            <a:endParaRPr lang="es-ES" dirty="0"/>
          </a:p>
        </p:txBody>
      </p:sp>
      <p:sp>
        <p:nvSpPr>
          <p:cNvPr id="3" name="Text Placeholder 2"/>
          <p:cNvSpPr>
            <a:spLocks noGrp="1"/>
          </p:cNvSpPr>
          <p:nvPr>
            <p:ph type="body" idx="1"/>
          </p:nvPr>
        </p:nvSpPr>
        <p:spPr>
          <a:xfrm>
            <a:off x="838800" y="1800000"/>
            <a:ext cx="10980000" cy="4525963"/>
          </a:xfrm>
          <a:prstGeom prst="rect">
            <a:avLst/>
          </a:prstGeom>
        </p:spPr>
        <p:txBody>
          <a:bodyPr vert="horz" lIns="91440" tIns="45720" rIns="91440" bIns="45720" rtlCol="0">
            <a:noAutofit/>
          </a:bodyPr>
          <a:lstStyle/>
          <a:p>
            <a:pPr marL="0" lvl="0" indent="0" algn="l" defTabSz="914400" rtl="0" eaLnBrk="1" latinLnBrk="0" hangingPunct="1">
              <a:spcBef>
                <a:spcPct val="20000"/>
              </a:spcBef>
            </a:pPr>
            <a:r>
              <a:rPr lang="en-US" dirty="0"/>
              <a:t>	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s-ES" dirty="0"/>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609600" y="636623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34E1BD-965F-4BF1-987F-08B108221221}" type="slidenum">
              <a:rPr lang="es-ES" smtClean="0"/>
              <a:pPr/>
              <a:t>‹Nº›</a:t>
            </a:fld>
            <a:endParaRPr lang="es-ES" dirty="0"/>
          </a:p>
        </p:txBody>
      </p:sp>
    </p:spTree>
    <p:extLst>
      <p:ext uri="{BB962C8B-B14F-4D97-AF65-F5344CB8AC3E}">
        <p14:creationId xmlns:p14="http://schemas.microsoft.com/office/powerpoint/2010/main" val="2351141875"/>
      </p:ext>
    </p:extLst>
  </p:cSld>
  <p:clrMap bg1="lt1" tx1="dk1" bg2="lt2" tx2="dk2" accent1="accent1" accent2="accent2" accent3="accent3" accent4="accent4" accent5="accent5" accent6="accent6" hlink="hlink" folHlink="folHlink"/>
  <p:sldLayoutIdLst>
    <p:sldLayoutId id="2147483654" r:id="rId1"/>
    <p:sldLayoutId id="2147483662" r:id="rId2"/>
    <p:sldLayoutId id="2147483745" r:id="rId3"/>
    <p:sldLayoutId id="2147483762" r:id="rId4"/>
    <p:sldLayoutId id="2147483763" r:id="rId5"/>
    <p:sldLayoutId id="2147483764" r:id="rId6"/>
    <p:sldLayoutId id="2147483770" r:id="rId7"/>
    <p:sldLayoutId id="2147483776" r:id="rId8"/>
    <p:sldLayoutId id="2147483651" r:id="rId9"/>
  </p:sldLayoutIdLst>
  <p:hf hdr="0" ftr="0" dt="0"/>
  <p:txStyles>
    <p:titleStyle>
      <a:lvl1pPr algn="l" defTabSz="914400" rtl="0" eaLnBrk="1" latinLnBrk="0" hangingPunct="1">
        <a:lnSpc>
          <a:spcPct val="90000"/>
        </a:lnSpc>
        <a:spcBef>
          <a:spcPct val="0"/>
        </a:spcBef>
        <a:buNone/>
        <a:defRPr lang="es-ES" sz="2800" b="1" kern="1200" dirty="0">
          <a:solidFill>
            <a:schemeClr val="tx1"/>
          </a:solidFill>
          <a:latin typeface="Trebuchet MS" charset="0"/>
          <a:ea typeface="+mj-ea"/>
          <a:cs typeface="+mj-cs"/>
        </a:defRPr>
      </a:lvl1pPr>
    </p:titleStyle>
    <p:bodyStyle>
      <a:lvl1pPr marL="266700" indent="0" algn="l" defTabSz="914400" rtl="0" eaLnBrk="1" latinLnBrk="0" hangingPunct="1">
        <a:spcBef>
          <a:spcPct val="20000"/>
        </a:spcBef>
        <a:buClr>
          <a:srgbClr val="B9BBBB"/>
        </a:buClr>
        <a:buFont typeface="Wingdings" panose="05000000000000000000" pitchFamily="2" charset="2"/>
        <a:buChar char="§"/>
        <a:tabLst>
          <a:tab pos="266700" algn="l"/>
        </a:tabLst>
        <a:defRPr lang="en-US" sz="1600" kern="1200" dirty="0" smtClean="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B9BBBB"/>
        </a:buClr>
        <a:buFont typeface="Wingdings" panose="05000000000000000000" pitchFamily="2" charset="2"/>
        <a:buChar char="§"/>
        <a:defRPr lang="en-US" sz="1400" kern="1200" dirty="0" smtClean="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B9BBBB"/>
        </a:buClr>
        <a:buFont typeface="Wingdings" pitchFamily="2" charset="2"/>
        <a:buChar char="§"/>
        <a:defRPr lang="en-US" sz="1400" kern="1200" dirty="0" smtClean="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B9BBBB"/>
        </a:buClr>
        <a:buFont typeface="Wingdings" pitchFamily="2" charset="2"/>
        <a:buChar char="§"/>
        <a:defRPr lang="en-US" sz="1400" kern="1200" dirty="0" smtClean="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B9BBBB"/>
        </a:buClr>
        <a:buFont typeface="Wingdings" pitchFamily="2" charset="2"/>
        <a:buChar char="§"/>
        <a:defRPr lang="es-ES"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hyperlink" Target="https://chillingcompetition.com/2019/03/22/" TargetMode="External"/><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000" y="2461471"/>
            <a:ext cx="10980000" cy="1080000"/>
          </a:xfrm>
        </p:spPr>
        <p:txBody>
          <a:bodyPr/>
          <a:lstStyle/>
          <a:p>
            <a:r>
              <a:rPr lang="es-ES" dirty="0"/>
              <a:t>Fiscal </a:t>
            </a:r>
            <a:r>
              <a:rPr lang="en-GB" dirty="0"/>
              <a:t>State</a:t>
            </a:r>
            <a:r>
              <a:rPr lang="es-ES" dirty="0"/>
              <a:t> Aid in Court: Recent Developments</a:t>
            </a:r>
          </a:p>
        </p:txBody>
      </p:sp>
      <p:sp>
        <p:nvSpPr>
          <p:cNvPr id="3" name="Text Placeholder 2"/>
          <p:cNvSpPr>
            <a:spLocks noGrp="1"/>
          </p:cNvSpPr>
          <p:nvPr>
            <p:ph type="body" sz="quarter" idx="10"/>
          </p:nvPr>
        </p:nvSpPr>
        <p:spPr>
          <a:xfrm>
            <a:off x="2220346" y="4189171"/>
            <a:ext cx="7751308" cy="733874"/>
          </a:xfrm>
        </p:spPr>
        <p:txBody>
          <a:bodyPr/>
          <a:lstStyle/>
          <a:p>
            <a:r>
              <a:rPr lang="es-ES" sz="3200" dirty="0"/>
              <a:t>Alfonso Lamadrid de Pablo</a:t>
            </a:r>
          </a:p>
        </p:txBody>
      </p:sp>
      <p:sp>
        <p:nvSpPr>
          <p:cNvPr id="4" name="Text Placeholder 3"/>
          <p:cNvSpPr>
            <a:spLocks noGrp="1"/>
          </p:cNvSpPr>
          <p:nvPr>
            <p:ph type="body" sz="quarter" idx="11"/>
          </p:nvPr>
        </p:nvSpPr>
        <p:spPr/>
        <p:txBody>
          <a:bodyPr/>
          <a:lstStyle/>
          <a:p>
            <a:r>
              <a:rPr lang="es-ES" dirty="0"/>
              <a:t>12 November 2019</a:t>
            </a:r>
          </a:p>
        </p:txBody>
      </p:sp>
    </p:spTree>
    <p:extLst>
      <p:ext uri="{BB962C8B-B14F-4D97-AF65-F5344CB8AC3E}">
        <p14:creationId xmlns:p14="http://schemas.microsoft.com/office/powerpoint/2010/main" val="362969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
            <a:extLst>
              <a:ext uri="{FF2B5EF4-FFF2-40B4-BE49-F238E27FC236}">
                <a16:creationId xmlns:a16="http://schemas.microsoft.com/office/drawing/2014/main" id="{C43F3E54-3F77-AA46-B338-5AD7A487D4A4}"/>
              </a:ext>
            </a:extLst>
          </p:cNvPr>
          <p:cNvSpPr/>
          <p:nvPr/>
        </p:nvSpPr>
        <p:spPr>
          <a:xfrm>
            <a:off x="1465639" y="1885162"/>
            <a:ext cx="216024" cy="216024"/>
          </a:xfrm>
          <a:prstGeom prst="rect">
            <a:avLst/>
          </a:prstGeom>
          <a:solidFill>
            <a:srgbClr val="0044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3">
            <a:extLst>
              <a:ext uri="{FF2B5EF4-FFF2-40B4-BE49-F238E27FC236}">
                <a16:creationId xmlns:a16="http://schemas.microsoft.com/office/drawing/2014/main" id="{2B72DF71-0B13-8649-86F2-F7A53FDAC3FF}"/>
              </a:ext>
            </a:extLst>
          </p:cNvPr>
          <p:cNvSpPr/>
          <p:nvPr/>
        </p:nvSpPr>
        <p:spPr>
          <a:xfrm>
            <a:off x="1465639" y="2845505"/>
            <a:ext cx="216024" cy="216024"/>
          </a:xfrm>
          <a:prstGeom prst="rect">
            <a:avLst/>
          </a:prstGeom>
          <a:solidFill>
            <a:srgbClr val="0074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3">
            <a:extLst>
              <a:ext uri="{FF2B5EF4-FFF2-40B4-BE49-F238E27FC236}">
                <a16:creationId xmlns:a16="http://schemas.microsoft.com/office/drawing/2014/main" id="{20F6ECE6-0ED0-D44C-99DA-F440BB019642}"/>
              </a:ext>
            </a:extLst>
          </p:cNvPr>
          <p:cNvSpPr/>
          <p:nvPr/>
        </p:nvSpPr>
        <p:spPr>
          <a:xfrm>
            <a:off x="1465639" y="2359630"/>
            <a:ext cx="216024" cy="216024"/>
          </a:xfrm>
          <a:prstGeom prst="rect">
            <a:avLst/>
          </a:prstGeom>
          <a:solidFill>
            <a:srgbClr val="005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Marcador de texto 9">
            <a:extLst>
              <a:ext uri="{FF2B5EF4-FFF2-40B4-BE49-F238E27FC236}">
                <a16:creationId xmlns:a16="http://schemas.microsoft.com/office/drawing/2014/main" id="{6A72F1F5-0499-F545-9505-129642BC9A1D}"/>
              </a:ext>
            </a:extLst>
          </p:cNvPr>
          <p:cNvSpPr>
            <a:spLocks noGrp="1"/>
          </p:cNvSpPr>
          <p:nvPr>
            <p:ph type="body" sz="quarter" idx="4294967295"/>
          </p:nvPr>
        </p:nvSpPr>
        <p:spPr>
          <a:xfrm>
            <a:off x="1832083" y="1858267"/>
            <a:ext cx="9213796" cy="228600"/>
          </a:xfrm>
          <a:prstGeom prst="rect">
            <a:avLst/>
          </a:prstGeom>
        </p:spPr>
        <p:txBody>
          <a:bodyPr>
            <a:noAutofit/>
          </a:bodyPr>
          <a:lstStyle/>
          <a:p>
            <a:pPr marL="0">
              <a:buNone/>
            </a:pPr>
            <a:r>
              <a:rPr lang="en-GB" sz="1800" dirty="0"/>
              <a:t>What’s</a:t>
            </a:r>
            <a:r>
              <a:rPr lang="es-ES_tradnl" sz="1800" dirty="0"/>
              <a:t> </a:t>
            </a:r>
            <a:r>
              <a:rPr lang="en-GB" sz="1800" dirty="0"/>
              <a:t>Different</a:t>
            </a:r>
            <a:r>
              <a:rPr lang="es-ES_tradnl" sz="1800" dirty="0"/>
              <a:t> </a:t>
            </a:r>
            <a:r>
              <a:rPr lang="es-ES_tradnl" sz="1800" dirty="0" err="1"/>
              <a:t>About</a:t>
            </a:r>
            <a:r>
              <a:rPr lang="es-ES_tradnl" sz="1800" dirty="0"/>
              <a:t> Fiscal </a:t>
            </a:r>
            <a:r>
              <a:rPr lang="es-ES_tradnl" sz="1800" dirty="0" err="1"/>
              <a:t>State</a:t>
            </a:r>
            <a:r>
              <a:rPr lang="es-ES_tradnl" sz="1800" dirty="0"/>
              <a:t> </a:t>
            </a:r>
            <a:r>
              <a:rPr lang="es-ES_tradnl" sz="1800" dirty="0" err="1"/>
              <a:t>Aid</a:t>
            </a:r>
            <a:r>
              <a:rPr lang="es-ES_tradnl" sz="1800" dirty="0"/>
              <a:t> Cases?</a:t>
            </a:r>
          </a:p>
          <a:p>
            <a:pPr marL="0" indent="0">
              <a:buNone/>
            </a:pPr>
            <a:endParaRPr lang="es-ES_tradnl" sz="1800" dirty="0"/>
          </a:p>
        </p:txBody>
      </p:sp>
      <p:sp>
        <p:nvSpPr>
          <p:cNvPr id="17" name="Marcador de texto 10">
            <a:extLst>
              <a:ext uri="{FF2B5EF4-FFF2-40B4-BE49-F238E27FC236}">
                <a16:creationId xmlns:a16="http://schemas.microsoft.com/office/drawing/2014/main" id="{34DA05E2-3D99-A541-A1B9-6344022BB7F1}"/>
              </a:ext>
            </a:extLst>
          </p:cNvPr>
          <p:cNvSpPr>
            <a:spLocks noGrp="1"/>
          </p:cNvSpPr>
          <p:nvPr>
            <p:ph type="body" sz="quarter" idx="4294967295"/>
          </p:nvPr>
        </p:nvSpPr>
        <p:spPr>
          <a:xfrm>
            <a:off x="1825679" y="2297538"/>
            <a:ext cx="9145534" cy="253185"/>
          </a:xfrm>
          <a:prstGeom prst="rect">
            <a:avLst/>
          </a:prstGeom>
        </p:spPr>
        <p:txBody>
          <a:bodyPr>
            <a:noAutofit/>
          </a:bodyPr>
          <a:lstStyle/>
          <a:p>
            <a:pPr marL="0">
              <a:buNone/>
            </a:pPr>
            <a:r>
              <a:rPr lang="es-ES_tradnl" sz="1800" dirty="0" err="1"/>
              <a:t>What</a:t>
            </a:r>
            <a:r>
              <a:rPr lang="es-ES_tradnl" sz="1800" dirty="0"/>
              <a:t> </a:t>
            </a:r>
            <a:r>
              <a:rPr lang="es-ES_tradnl" sz="1800" dirty="0" err="1"/>
              <a:t>We</a:t>
            </a:r>
            <a:r>
              <a:rPr lang="es-ES_tradnl" sz="1800" dirty="0"/>
              <a:t> </a:t>
            </a:r>
            <a:r>
              <a:rPr lang="es-ES_tradnl" sz="1800" dirty="0" err="1"/>
              <a:t>Already</a:t>
            </a:r>
            <a:r>
              <a:rPr lang="es-ES_tradnl" sz="1800" dirty="0"/>
              <a:t> </a:t>
            </a:r>
            <a:r>
              <a:rPr lang="es-ES_tradnl" sz="1800" dirty="0" err="1"/>
              <a:t>Knew</a:t>
            </a:r>
            <a:endParaRPr lang="es-ES_tradnl" sz="1800" dirty="0"/>
          </a:p>
          <a:p>
            <a:pPr marL="0" indent="0">
              <a:buNone/>
            </a:pPr>
            <a:endParaRPr lang="es-ES_tradnl" sz="1800" dirty="0"/>
          </a:p>
        </p:txBody>
      </p:sp>
      <p:sp>
        <p:nvSpPr>
          <p:cNvPr id="18" name="Marcador de texto 11">
            <a:extLst>
              <a:ext uri="{FF2B5EF4-FFF2-40B4-BE49-F238E27FC236}">
                <a16:creationId xmlns:a16="http://schemas.microsoft.com/office/drawing/2014/main" id="{7AFD9F8A-1998-EC44-B836-B85561264070}"/>
              </a:ext>
            </a:extLst>
          </p:cNvPr>
          <p:cNvSpPr>
            <a:spLocks noGrp="1"/>
          </p:cNvSpPr>
          <p:nvPr>
            <p:ph type="body" sz="quarter" idx="4294967295"/>
          </p:nvPr>
        </p:nvSpPr>
        <p:spPr>
          <a:xfrm>
            <a:off x="1832083" y="2767887"/>
            <a:ext cx="9145534" cy="266747"/>
          </a:xfrm>
          <a:prstGeom prst="rect">
            <a:avLst/>
          </a:prstGeom>
        </p:spPr>
        <p:txBody>
          <a:bodyPr>
            <a:noAutofit/>
          </a:bodyPr>
          <a:lstStyle/>
          <a:p>
            <a:pPr marL="0">
              <a:buNone/>
            </a:pPr>
            <a:r>
              <a:rPr lang="es-ES_tradnl" sz="1800" dirty="0" err="1"/>
              <a:t>What</a:t>
            </a:r>
            <a:r>
              <a:rPr lang="es-ES_tradnl" sz="1800" dirty="0"/>
              <a:t> </a:t>
            </a:r>
            <a:r>
              <a:rPr lang="es-ES_tradnl" sz="1800" dirty="0" err="1"/>
              <a:t>We</a:t>
            </a:r>
            <a:r>
              <a:rPr lang="es-ES_tradnl" sz="1800" dirty="0"/>
              <a:t> </a:t>
            </a:r>
            <a:r>
              <a:rPr lang="es-ES_tradnl" sz="1800" dirty="0" err="1"/>
              <a:t>Know</a:t>
            </a:r>
            <a:r>
              <a:rPr lang="es-ES_tradnl" sz="1800" dirty="0"/>
              <a:t> </a:t>
            </a:r>
            <a:r>
              <a:rPr lang="es-ES_tradnl" sz="1800" dirty="0" err="1"/>
              <a:t>Now</a:t>
            </a:r>
            <a:r>
              <a:rPr lang="es-ES_tradnl" sz="1800" dirty="0"/>
              <a:t> </a:t>
            </a:r>
          </a:p>
        </p:txBody>
      </p:sp>
      <p:sp>
        <p:nvSpPr>
          <p:cNvPr id="20" name="Rectangle 13">
            <a:extLst>
              <a:ext uri="{FF2B5EF4-FFF2-40B4-BE49-F238E27FC236}">
                <a16:creationId xmlns:a16="http://schemas.microsoft.com/office/drawing/2014/main" id="{2B72DF71-0B13-8649-86F2-F7A53FDAC3FF}"/>
              </a:ext>
            </a:extLst>
          </p:cNvPr>
          <p:cNvSpPr/>
          <p:nvPr/>
        </p:nvSpPr>
        <p:spPr>
          <a:xfrm>
            <a:off x="1465639" y="3786434"/>
            <a:ext cx="216024" cy="216024"/>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20F6ECE6-0ED0-D44C-99DA-F440BB019642}"/>
              </a:ext>
            </a:extLst>
          </p:cNvPr>
          <p:cNvSpPr/>
          <p:nvPr/>
        </p:nvSpPr>
        <p:spPr>
          <a:xfrm>
            <a:off x="1465639" y="3300559"/>
            <a:ext cx="216024" cy="216024"/>
          </a:xfrm>
          <a:prstGeom prst="rect">
            <a:avLst/>
          </a:prstGeom>
          <a:solidFill>
            <a:srgbClr val="DF6E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Marcador de texto 10">
            <a:extLst>
              <a:ext uri="{FF2B5EF4-FFF2-40B4-BE49-F238E27FC236}">
                <a16:creationId xmlns:a16="http://schemas.microsoft.com/office/drawing/2014/main" id="{34DA05E2-3D99-A541-A1B9-6344022BB7F1}"/>
              </a:ext>
            </a:extLst>
          </p:cNvPr>
          <p:cNvSpPr>
            <a:spLocks noGrp="1"/>
          </p:cNvSpPr>
          <p:nvPr>
            <p:ph type="body" sz="quarter" idx="4294967295"/>
          </p:nvPr>
        </p:nvSpPr>
        <p:spPr>
          <a:xfrm>
            <a:off x="1825679" y="3238467"/>
            <a:ext cx="9145534" cy="253185"/>
          </a:xfrm>
          <a:prstGeom prst="rect">
            <a:avLst/>
          </a:prstGeom>
        </p:spPr>
        <p:txBody>
          <a:bodyPr>
            <a:noAutofit/>
          </a:bodyPr>
          <a:lstStyle/>
          <a:p>
            <a:pPr marL="0">
              <a:buNone/>
            </a:pPr>
            <a:r>
              <a:rPr lang="es-ES_tradnl" sz="1800" dirty="0" err="1"/>
              <a:t>The</a:t>
            </a:r>
            <a:r>
              <a:rPr lang="es-ES_tradnl" sz="1800" dirty="0"/>
              <a:t> </a:t>
            </a:r>
            <a:r>
              <a:rPr lang="es-ES_tradnl" sz="1800" dirty="0" err="1"/>
              <a:t>Tax</a:t>
            </a:r>
            <a:r>
              <a:rPr lang="es-ES_tradnl" sz="1800" dirty="0"/>
              <a:t> </a:t>
            </a:r>
            <a:r>
              <a:rPr lang="es-ES_tradnl" sz="1800" dirty="0" err="1"/>
              <a:t>Ruling</a:t>
            </a:r>
            <a:r>
              <a:rPr lang="es-ES_tradnl" sz="1800" dirty="0"/>
              <a:t> </a:t>
            </a:r>
            <a:r>
              <a:rPr lang="es-ES_tradnl" sz="1800" dirty="0" err="1"/>
              <a:t>Judgments</a:t>
            </a:r>
            <a:endParaRPr lang="es-ES_tradnl" sz="1800" dirty="0"/>
          </a:p>
        </p:txBody>
      </p:sp>
      <p:sp>
        <p:nvSpPr>
          <p:cNvPr id="24" name="Marcador de texto 11">
            <a:extLst>
              <a:ext uri="{FF2B5EF4-FFF2-40B4-BE49-F238E27FC236}">
                <a16:creationId xmlns:a16="http://schemas.microsoft.com/office/drawing/2014/main" id="{7AFD9F8A-1998-EC44-B836-B85561264070}"/>
              </a:ext>
            </a:extLst>
          </p:cNvPr>
          <p:cNvSpPr>
            <a:spLocks noGrp="1"/>
          </p:cNvSpPr>
          <p:nvPr>
            <p:ph type="body" sz="quarter" idx="4294967295"/>
          </p:nvPr>
        </p:nvSpPr>
        <p:spPr>
          <a:xfrm>
            <a:off x="1744997" y="3694651"/>
            <a:ext cx="9145534" cy="266747"/>
          </a:xfrm>
          <a:prstGeom prst="rect">
            <a:avLst/>
          </a:prstGeom>
        </p:spPr>
        <p:txBody>
          <a:bodyPr>
            <a:noAutofit/>
          </a:bodyPr>
          <a:lstStyle/>
          <a:p>
            <a:pPr marL="0" indent="0">
              <a:buNone/>
            </a:pPr>
            <a:r>
              <a:rPr lang="es-ES_tradnl" sz="1800" dirty="0" err="1"/>
              <a:t>Conclusions</a:t>
            </a:r>
            <a:endParaRPr lang="es-ES_tradnl" sz="1800" dirty="0"/>
          </a:p>
        </p:txBody>
      </p:sp>
    </p:spTree>
    <p:extLst>
      <p:ext uri="{BB962C8B-B14F-4D97-AF65-F5344CB8AC3E}">
        <p14:creationId xmlns:p14="http://schemas.microsoft.com/office/powerpoint/2010/main" val="1238646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0"/>
            <a:r>
              <a:rPr lang="en-GB" dirty="0"/>
              <a:t>What’s</a:t>
            </a:r>
            <a:r>
              <a:rPr lang="es-ES_tradnl" dirty="0"/>
              <a:t> </a:t>
            </a:r>
            <a:r>
              <a:rPr lang="en-GB" dirty="0"/>
              <a:t>Different</a:t>
            </a:r>
            <a:r>
              <a:rPr lang="es-ES_tradnl" dirty="0"/>
              <a:t> </a:t>
            </a:r>
            <a:r>
              <a:rPr lang="es-ES_tradnl" dirty="0" err="1"/>
              <a:t>About</a:t>
            </a:r>
            <a:r>
              <a:rPr lang="es-ES_tradnl" dirty="0"/>
              <a:t> Fiscal </a:t>
            </a:r>
            <a:r>
              <a:rPr lang="es-ES_tradnl" dirty="0" err="1"/>
              <a:t>State</a:t>
            </a:r>
            <a:r>
              <a:rPr lang="es-ES_tradnl" dirty="0"/>
              <a:t> </a:t>
            </a:r>
            <a:r>
              <a:rPr lang="es-ES_tradnl" dirty="0" err="1"/>
              <a:t>Aid</a:t>
            </a:r>
            <a:r>
              <a:rPr lang="es-ES_tradnl" dirty="0"/>
              <a:t> Cases?</a:t>
            </a:r>
          </a:p>
        </p:txBody>
      </p:sp>
    </p:spTree>
    <p:extLst>
      <p:ext uri="{BB962C8B-B14F-4D97-AF65-F5344CB8AC3E}">
        <p14:creationId xmlns:p14="http://schemas.microsoft.com/office/powerpoint/2010/main" val="1902848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52EC08-BA47-F447-8575-8070429D72E5}"/>
              </a:ext>
            </a:extLst>
          </p:cNvPr>
          <p:cNvSpPr>
            <a:spLocks noGrp="1"/>
          </p:cNvSpPr>
          <p:nvPr>
            <p:ph type="title"/>
          </p:nvPr>
        </p:nvSpPr>
        <p:spPr/>
        <p:txBody>
          <a:bodyPr/>
          <a:lstStyle/>
          <a:p>
            <a:r>
              <a:rPr lang="es-ES" dirty="0" err="1"/>
              <a:t>The</a:t>
            </a:r>
            <a:r>
              <a:rPr lang="es-ES" dirty="0"/>
              <a:t> new ‘</a:t>
            </a:r>
            <a:r>
              <a:rPr lang="es-ES" i="1" dirty="0" err="1"/>
              <a:t>pain</a:t>
            </a:r>
            <a:r>
              <a:rPr lang="es-ES" dirty="0"/>
              <a:t> </a:t>
            </a:r>
            <a:r>
              <a:rPr lang="es-ES" dirty="0" err="1"/>
              <a:t>quotidien</a:t>
            </a:r>
            <a:r>
              <a:rPr lang="es-ES" dirty="0"/>
              <a:t>’? …</a:t>
            </a:r>
          </a:p>
        </p:txBody>
      </p:sp>
      <p:sp>
        <p:nvSpPr>
          <p:cNvPr id="4" name="Marcador de número de diapositiva 3">
            <a:extLst>
              <a:ext uri="{FF2B5EF4-FFF2-40B4-BE49-F238E27FC236}">
                <a16:creationId xmlns:a16="http://schemas.microsoft.com/office/drawing/2014/main" id="{20C1C422-4918-E443-84C2-8FC2F3D22790}"/>
              </a:ext>
            </a:extLst>
          </p:cNvPr>
          <p:cNvSpPr>
            <a:spLocks noGrp="1"/>
          </p:cNvSpPr>
          <p:nvPr>
            <p:ph type="sldNum" sz="quarter" idx="4"/>
          </p:nvPr>
        </p:nvSpPr>
        <p:spPr/>
        <p:txBody>
          <a:bodyPr/>
          <a:lstStyle/>
          <a:p>
            <a:fld id="{9A78D92B-ACD7-4067-B1D3-621DA3CC4D96}" type="slidenum">
              <a:rPr lang="es-ES" smtClean="0"/>
              <a:pPr/>
              <a:t>4</a:t>
            </a:fld>
            <a:endParaRPr lang="es-ES" dirty="0"/>
          </a:p>
        </p:txBody>
      </p:sp>
      <p:sp>
        <p:nvSpPr>
          <p:cNvPr id="5" name="Content Placeholder 1">
            <a:extLst>
              <a:ext uri="{FF2B5EF4-FFF2-40B4-BE49-F238E27FC236}">
                <a16:creationId xmlns:a16="http://schemas.microsoft.com/office/drawing/2014/main" id="{5E3B9A46-5912-4E4C-B0D4-D1775C51A6A4}"/>
              </a:ext>
            </a:extLst>
          </p:cNvPr>
          <p:cNvSpPr>
            <a:spLocks noGrp="1"/>
          </p:cNvSpPr>
          <p:nvPr>
            <p:ph idx="1"/>
          </p:nvPr>
        </p:nvSpPr>
        <p:spPr>
          <a:xfrm>
            <a:off x="838200" y="1910213"/>
            <a:ext cx="10980000" cy="4336583"/>
          </a:xfrm>
        </p:spPr>
        <p:txBody>
          <a:bodyPr numCol="2"/>
          <a:lstStyle/>
          <a:p>
            <a:pPr marL="196850" indent="-196850"/>
            <a:r>
              <a:rPr lang="en-US" sz="1400" dirty="0"/>
              <a:t>The </a:t>
            </a:r>
            <a:r>
              <a:rPr lang="en-US" sz="1400" b="1" i="1" dirty="0"/>
              <a:t>ANGED</a:t>
            </a:r>
            <a:r>
              <a:rPr lang="en-US" sz="1400" dirty="0"/>
              <a:t> judgments of 26 April 2018 (Case C-233/16, joined cases C-234/16 and C-235/16 and joined cases C-236/16 and C-237/16).</a:t>
            </a:r>
          </a:p>
          <a:p>
            <a:pPr marL="196850" indent="-196850"/>
            <a:r>
              <a:rPr lang="de-DE" sz="1400" dirty="0"/>
              <a:t>Judgment of 28 June 2018, Case C-203/16 </a:t>
            </a:r>
            <a:r>
              <a:rPr lang="de-DE" sz="1400" b="1" i="1" dirty="0"/>
              <a:t>Andres v Commission (Sanierungsklausel</a:t>
            </a:r>
            <a:r>
              <a:rPr lang="de-DE" sz="1400" i="1" dirty="0"/>
              <a:t>) </a:t>
            </a:r>
            <a:r>
              <a:rPr lang="de-DE" sz="1400" dirty="0"/>
              <a:t>(also, other similar judgements on the same day in cases, C-208/16P, C-209/16 P and C-219/16 P)</a:t>
            </a:r>
            <a:endParaRPr lang="de-DE" sz="1400" i="1" dirty="0"/>
          </a:p>
          <a:p>
            <a:pPr marL="196850" indent="-196850"/>
            <a:r>
              <a:rPr lang="en-US" sz="1400" dirty="0"/>
              <a:t>Judgment of 28 July 2018, case C-128/16 P, Commission v Spain and others (</a:t>
            </a:r>
            <a:r>
              <a:rPr lang="en-US" sz="1400" b="1" i="1" dirty="0"/>
              <a:t>Spanish Tax Lease</a:t>
            </a:r>
            <a:r>
              <a:rPr lang="en-US" sz="1400" i="1" dirty="0"/>
              <a:t>) </a:t>
            </a:r>
            <a:r>
              <a:rPr lang="en-US" sz="1400" dirty="0"/>
              <a:t>(over 30+ cases pending)</a:t>
            </a:r>
            <a:endParaRPr lang="en-US" sz="1400" i="1" dirty="0"/>
          </a:p>
          <a:p>
            <a:pPr marL="196850" indent="-196850"/>
            <a:r>
              <a:rPr lang="en-US" sz="1400" dirty="0"/>
              <a:t>The </a:t>
            </a:r>
            <a:r>
              <a:rPr lang="en-US" sz="1400" b="1" i="1" dirty="0"/>
              <a:t>Goodwill</a:t>
            </a:r>
            <a:r>
              <a:rPr lang="en-US" sz="1400" dirty="0"/>
              <a:t> judgments (case T-219/10 RENV </a:t>
            </a:r>
            <a:r>
              <a:rPr lang="en-US" sz="1400" i="1" dirty="0"/>
              <a:t>World Duty Free Group v Commission and case T-399/11 RENV Banco Santander and </a:t>
            </a:r>
            <a:r>
              <a:rPr lang="en-US" sz="1400" i="1" dirty="0" err="1"/>
              <a:t>Santusa</a:t>
            </a:r>
            <a:r>
              <a:rPr lang="en-US" sz="1400" i="1" dirty="0"/>
              <a:t> v Commission, </a:t>
            </a:r>
            <a:r>
              <a:rPr lang="en-US" sz="1400" dirty="0"/>
              <a:t>and other 5 judgements)</a:t>
            </a:r>
            <a:endParaRPr lang="en-US" sz="1400" i="1" dirty="0"/>
          </a:p>
          <a:p>
            <a:pPr marL="196850" indent="-196850"/>
            <a:r>
              <a:rPr lang="es-ES" sz="1400" dirty="0" err="1"/>
              <a:t>Judgment</a:t>
            </a:r>
            <a:r>
              <a:rPr lang="es-ES" sz="1400" dirty="0"/>
              <a:t> of 19 </a:t>
            </a:r>
            <a:r>
              <a:rPr lang="es-ES" sz="1400" dirty="0" err="1"/>
              <a:t>December</a:t>
            </a:r>
            <a:r>
              <a:rPr lang="es-ES" sz="1400" dirty="0"/>
              <a:t> 2018, case C-374/17 </a:t>
            </a:r>
            <a:r>
              <a:rPr lang="es-ES" sz="1400" b="1" i="1" dirty="0"/>
              <a:t>A-</a:t>
            </a:r>
            <a:r>
              <a:rPr lang="es-ES" sz="1400" b="1" i="1" dirty="0" err="1"/>
              <a:t>Brauerei</a:t>
            </a:r>
            <a:r>
              <a:rPr lang="es-ES" sz="1400" b="1" i="1" dirty="0"/>
              <a:t> </a:t>
            </a:r>
          </a:p>
          <a:p>
            <a:pPr marL="196850" indent="-196850"/>
            <a:r>
              <a:rPr lang="en-US" sz="1400" dirty="0"/>
              <a:t>Judgments of 26 February 2019, case T-679/16, </a:t>
            </a:r>
            <a:r>
              <a:rPr lang="en-US" sz="1400" b="1" i="1" dirty="0"/>
              <a:t>Athletic Club Bilbao </a:t>
            </a:r>
            <a:r>
              <a:rPr lang="en-US" sz="1400" dirty="0"/>
              <a:t>​</a:t>
            </a:r>
            <a:endParaRPr lang="es-ES" sz="1400" dirty="0"/>
          </a:p>
          <a:p>
            <a:pPr marL="196850" indent="-196850"/>
            <a:r>
              <a:rPr lang="en-US" sz="1400" dirty="0"/>
              <a:t>Judgments of 26 February 2019, case T-865/16, </a:t>
            </a:r>
            <a:r>
              <a:rPr lang="en-US" sz="1400" b="1" i="1" dirty="0" err="1"/>
              <a:t>Fútbol</a:t>
            </a:r>
            <a:r>
              <a:rPr lang="en-US" sz="1400" b="1" i="1" dirty="0"/>
              <a:t> Club Barcelona </a:t>
            </a:r>
            <a:endParaRPr lang="en-US" sz="1400" dirty="0"/>
          </a:p>
          <a:p>
            <a:pPr marL="196850" indent="-196850"/>
            <a:r>
              <a:rPr lang="en-US" sz="1400" dirty="0"/>
              <a:t>Judgment of 30 April 2019, case T-747/17 </a:t>
            </a:r>
            <a:r>
              <a:rPr lang="en-US" sz="1400" b="1" i="1" dirty="0"/>
              <a:t>Union des ports de France</a:t>
            </a:r>
            <a:r>
              <a:rPr lang="en-US" sz="1400" dirty="0"/>
              <a:t> (see also judgement T-754/17)</a:t>
            </a:r>
            <a:endParaRPr lang="es-ES" sz="1400" dirty="0"/>
          </a:p>
          <a:p>
            <a:pPr marL="444500" indent="-265113">
              <a:tabLst>
                <a:tab pos="179388" algn="l"/>
              </a:tabLst>
            </a:pPr>
            <a:r>
              <a:rPr lang="en-US" sz="1400" dirty="0"/>
              <a:t>Judgment of 2 May 2019, case C-598/17 </a:t>
            </a:r>
            <a:r>
              <a:rPr lang="en-US" sz="1400" b="1" i="1" dirty="0"/>
              <a:t>A-</a:t>
            </a:r>
            <a:r>
              <a:rPr lang="en-US" sz="1400" b="1" i="1" dirty="0" err="1"/>
              <a:t>Fonds</a:t>
            </a:r>
            <a:endParaRPr lang="es-ES" sz="1400" dirty="0"/>
          </a:p>
          <a:p>
            <a:pPr marL="444500" indent="-265113">
              <a:tabLst>
                <a:tab pos="179388" algn="l"/>
              </a:tabLst>
            </a:pPr>
            <a:r>
              <a:rPr lang="en-US" sz="1400" dirty="0"/>
              <a:t>Judgment of 16 May 2019, cases T-836/16 and T-624/17 </a:t>
            </a:r>
            <a:r>
              <a:rPr lang="en-US" sz="1400" b="1" i="1" dirty="0"/>
              <a:t>Poland v. EC</a:t>
            </a:r>
            <a:endParaRPr lang="es-ES" sz="1400" dirty="0"/>
          </a:p>
          <a:p>
            <a:pPr marL="444500" indent="-265113">
              <a:lnSpc>
                <a:spcPct val="100000"/>
              </a:lnSpc>
              <a:tabLst>
                <a:tab pos="179388" algn="l"/>
              </a:tabLst>
            </a:pPr>
            <a:r>
              <a:rPr lang="en-US" sz="1400" dirty="0"/>
              <a:t>Judgment of 27 June 2019, case T-20/17 </a:t>
            </a:r>
            <a:r>
              <a:rPr lang="en-US" sz="1400" b="1" i="1" dirty="0"/>
              <a:t>Hungary v. EC </a:t>
            </a:r>
          </a:p>
          <a:p>
            <a:pPr marL="444500" indent="-265113">
              <a:tabLst>
                <a:tab pos="179388" algn="l"/>
              </a:tabLst>
            </a:pPr>
            <a:r>
              <a:rPr lang="en-US" sz="1400" dirty="0"/>
              <a:t>Judgments of 14 February 2019, case T-131 and 263/16, </a:t>
            </a:r>
            <a:r>
              <a:rPr lang="en-US" sz="1400" b="1" i="1" dirty="0"/>
              <a:t>Belgium v Commission (Excessive Profits) </a:t>
            </a:r>
          </a:p>
          <a:p>
            <a:pPr marL="444500" indent="-265113">
              <a:tabLst>
                <a:tab pos="179388" algn="l"/>
              </a:tabLst>
            </a:pPr>
            <a:r>
              <a:rPr lang="en-US" sz="1400" dirty="0"/>
              <a:t>Judgments of 20 September 2019 (case T-696/17, case T-674/17 and case T-673/17) (</a:t>
            </a:r>
            <a:r>
              <a:rPr lang="en-US" sz="1400" b="1" i="1" dirty="0"/>
              <a:t>Belgian Seaports</a:t>
            </a:r>
            <a:r>
              <a:rPr lang="en-US" sz="1400" b="1" dirty="0"/>
              <a:t>)</a:t>
            </a:r>
          </a:p>
          <a:p>
            <a:pPr marL="444500" indent="-265113"/>
            <a:r>
              <a:rPr lang="en-US" sz="1400" dirty="0"/>
              <a:t>Judgment of 24 September 2019, cases T-755/15 and T-759/15, </a:t>
            </a:r>
            <a:r>
              <a:rPr lang="en-US" sz="1400" i="1" dirty="0"/>
              <a:t>Luxembourg v Commission (</a:t>
            </a:r>
            <a:r>
              <a:rPr lang="en-US" sz="1400" b="1" i="1" dirty="0"/>
              <a:t>Fiat) </a:t>
            </a:r>
          </a:p>
          <a:p>
            <a:pPr marL="444500" indent="-265113"/>
            <a:r>
              <a:rPr lang="en-US" sz="1400" dirty="0"/>
              <a:t>Judgement of 24 September 2019, joined cases T-760/15 and T-636/16,  </a:t>
            </a:r>
            <a:r>
              <a:rPr lang="en-US" sz="1400" i="1" dirty="0"/>
              <a:t>Netherlands v Commission </a:t>
            </a:r>
            <a:r>
              <a:rPr lang="en-US" sz="1400" b="1" i="1" dirty="0"/>
              <a:t>(Starbucks) </a:t>
            </a:r>
          </a:p>
          <a:p>
            <a:pPr marL="444500" indent="-265113"/>
            <a:endParaRPr lang="es-ES" dirty="0"/>
          </a:p>
        </p:txBody>
      </p:sp>
      <p:sp>
        <p:nvSpPr>
          <p:cNvPr id="8" name="Content Placeholder 1">
            <a:extLst>
              <a:ext uri="{FF2B5EF4-FFF2-40B4-BE49-F238E27FC236}">
                <a16:creationId xmlns:a16="http://schemas.microsoft.com/office/drawing/2014/main" id="{5E3B9A46-5912-4E4C-B0D4-D1775C51A6A4}"/>
              </a:ext>
            </a:extLst>
          </p:cNvPr>
          <p:cNvSpPr txBox="1">
            <a:spLocks/>
          </p:cNvSpPr>
          <p:nvPr/>
        </p:nvSpPr>
        <p:spPr>
          <a:xfrm>
            <a:off x="838200" y="1362396"/>
            <a:ext cx="10980000" cy="405698"/>
          </a:xfrm>
          <a:prstGeom prst="rect">
            <a:avLst/>
          </a:prstGeom>
        </p:spPr>
        <p:txBody>
          <a:bodyPr vert="horz" lIns="91440" tIns="45720" rIns="91440" bIns="45720" numCol="2" rtlCol="0">
            <a:noAutofit/>
          </a:bodyPr>
          <a:lstStyle>
            <a:lvl1pPr marL="285750" indent="-285750" algn="l" defTabSz="914400" rtl="0" eaLnBrk="1" latinLnBrk="0" hangingPunct="1">
              <a:lnSpc>
                <a:spcPct val="90000"/>
              </a:lnSpc>
              <a:spcBef>
                <a:spcPts val="1000"/>
              </a:spcBef>
              <a:buClr>
                <a:srgbClr val="004438"/>
              </a:buClr>
              <a:buFont typeface="Wingdings" panose="05000000000000000000" pitchFamily="2" charset="2"/>
              <a:buChar char="§"/>
              <a:defRPr sz="1600" kern="1200">
                <a:solidFill>
                  <a:schemeClr val="tx1"/>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t>Recent case law on fiscal State aid in 2018-2019: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9505" y="252000"/>
            <a:ext cx="1350309" cy="1350309"/>
          </a:xfrm>
          <a:prstGeom prst="rect">
            <a:avLst/>
          </a:prstGeom>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9735" y="60013"/>
            <a:ext cx="1910969" cy="1910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735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938" y="389145"/>
            <a:ext cx="10980000" cy="510706"/>
          </a:xfrm>
        </p:spPr>
        <p:txBody>
          <a:bodyPr/>
          <a:lstStyle/>
          <a:p>
            <a:r>
              <a:rPr lang="es-ES" dirty="0"/>
              <a:t>…. </a:t>
            </a:r>
            <a:r>
              <a:rPr lang="es-ES" dirty="0" err="1"/>
              <a:t>but</a:t>
            </a:r>
            <a:r>
              <a:rPr lang="es-ES" dirty="0"/>
              <a:t> no bread and </a:t>
            </a:r>
            <a:r>
              <a:rPr lang="es-ES" dirty="0" err="1"/>
              <a:t>butter</a:t>
            </a:r>
            <a:endParaRPr lang="es-ES" dirty="0"/>
          </a:p>
        </p:txBody>
      </p:sp>
      <p:sp>
        <p:nvSpPr>
          <p:cNvPr id="3" name="Content Placeholder 2"/>
          <p:cNvSpPr>
            <a:spLocks noGrp="1"/>
          </p:cNvSpPr>
          <p:nvPr>
            <p:ph sz="quarter" idx="10"/>
          </p:nvPr>
        </p:nvSpPr>
        <p:spPr>
          <a:xfrm>
            <a:off x="609600" y="1293260"/>
            <a:ext cx="10980738" cy="511175"/>
          </a:xfrm>
        </p:spPr>
        <p:txBody>
          <a:bodyPr/>
          <a:lstStyle/>
          <a:p>
            <a:pPr algn="ctr"/>
            <a:r>
              <a:rPr lang="es-ES" sz="2400" b="1" dirty="0" err="1"/>
              <a:t>What’s</a:t>
            </a:r>
            <a:r>
              <a:rPr lang="es-ES" sz="2400" b="1" dirty="0"/>
              <a:t> </a:t>
            </a:r>
            <a:r>
              <a:rPr lang="es-ES" sz="2400" b="1" dirty="0" err="1"/>
              <a:t>different</a:t>
            </a:r>
            <a:r>
              <a:rPr lang="es-ES" sz="2400" b="1" dirty="0"/>
              <a:t> </a:t>
            </a:r>
            <a:r>
              <a:rPr lang="es-ES" sz="2400" b="1" dirty="0" err="1"/>
              <a:t>about</a:t>
            </a:r>
            <a:r>
              <a:rPr lang="es-ES" sz="2400" b="1" dirty="0"/>
              <a:t> fiscal </a:t>
            </a:r>
            <a:r>
              <a:rPr lang="es-ES" sz="2400" b="1" dirty="0" err="1"/>
              <a:t>State</a:t>
            </a:r>
            <a:r>
              <a:rPr lang="es-ES" sz="2400" b="1" dirty="0"/>
              <a:t> </a:t>
            </a:r>
            <a:r>
              <a:rPr lang="es-ES" sz="2400" b="1" dirty="0" err="1"/>
              <a:t>aid</a:t>
            </a:r>
            <a:r>
              <a:rPr lang="es-ES" sz="2400" b="1" dirty="0"/>
              <a:t> cases?</a:t>
            </a:r>
          </a:p>
        </p:txBody>
      </p:sp>
      <p:sp>
        <p:nvSpPr>
          <p:cNvPr id="4" name="Slide Number Placeholder 3"/>
          <p:cNvSpPr>
            <a:spLocks noGrp="1"/>
          </p:cNvSpPr>
          <p:nvPr>
            <p:ph type="sldNum" sz="quarter" idx="4"/>
          </p:nvPr>
        </p:nvSpPr>
        <p:spPr/>
        <p:txBody>
          <a:bodyPr/>
          <a:lstStyle/>
          <a:p>
            <a:fld id="{9A78D92B-ACD7-4067-B1D3-621DA3CC4D96}" type="slidenum">
              <a:rPr lang="es-ES" smtClean="0"/>
              <a:pPr/>
              <a:t>5</a:t>
            </a:fld>
            <a:endParaRPr lang="es-ES" dirty="0"/>
          </a:p>
        </p:txBody>
      </p:sp>
      <p:sp>
        <p:nvSpPr>
          <p:cNvPr id="6" name="Content Placeholder 2"/>
          <p:cNvSpPr txBox="1">
            <a:spLocks/>
          </p:cNvSpPr>
          <p:nvPr/>
        </p:nvSpPr>
        <p:spPr>
          <a:xfrm>
            <a:off x="778379" y="1702835"/>
            <a:ext cx="10980000" cy="4369692"/>
          </a:xfrm>
          <a:prstGeom prst="rect">
            <a:avLst/>
          </a:prstGeom>
        </p:spPr>
        <p:txBody>
          <a:bodyPr numCol="1"/>
          <a:lstStyle>
            <a:lvl1pPr marL="285750" indent="-285750" algn="l" defTabSz="914400" rtl="0" eaLnBrk="1" latinLnBrk="0" hangingPunct="1">
              <a:lnSpc>
                <a:spcPct val="90000"/>
              </a:lnSpc>
              <a:spcBef>
                <a:spcPts val="1000"/>
              </a:spcBef>
              <a:buClr>
                <a:srgbClr val="004438"/>
              </a:buClr>
              <a:buFont typeface="Wingdings" panose="05000000000000000000" pitchFamily="2" charset="2"/>
              <a:buChar char="§"/>
              <a:defRPr sz="1600" kern="1200">
                <a:solidFill>
                  <a:schemeClr val="tx1"/>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endParaRPr lang="es-ES" dirty="0"/>
          </a:p>
        </p:txBody>
      </p:sp>
      <p:sp>
        <p:nvSpPr>
          <p:cNvPr id="9" name="Content Placeholder 2"/>
          <p:cNvSpPr txBox="1">
            <a:spLocks/>
          </p:cNvSpPr>
          <p:nvPr/>
        </p:nvSpPr>
        <p:spPr>
          <a:xfrm>
            <a:off x="930779" y="1969809"/>
            <a:ext cx="10980000" cy="4148301"/>
          </a:xfrm>
          <a:prstGeom prst="rect">
            <a:avLst/>
          </a:prstGeom>
        </p:spPr>
        <p:txBody>
          <a:bodyPr numCol="1"/>
          <a:lstStyle>
            <a:lvl1pPr marL="285750" indent="-285750" algn="l" defTabSz="914400" rtl="0" eaLnBrk="1" latinLnBrk="0" hangingPunct="1">
              <a:lnSpc>
                <a:spcPct val="90000"/>
              </a:lnSpc>
              <a:spcBef>
                <a:spcPts val="1000"/>
              </a:spcBef>
              <a:buClr>
                <a:srgbClr val="004438"/>
              </a:buClr>
              <a:buFont typeface="Wingdings" panose="05000000000000000000" pitchFamily="2" charset="2"/>
              <a:buChar char="§"/>
              <a:defRPr sz="1600" kern="1200">
                <a:solidFill>
                  <a:schemeClr val="tx1"/>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2pPr>
            <a:lvl3pPr marL="11430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4438"/>
              </a:buClr>
              <a:buFont typeface="Wingdings" pitchFamily="2" charset="2"/>
              <a:buChar char="§"/>
              <a:defRPr lang="es-ES_tradnl" sz="1400" kern="1200" dirty="0">
                <a:solidFill>
                  <a:schemeClr val="tx1"/>
                </a:solidFill>
                <a:latin typeface="Trebuchet MS" charset="0"/>
                <a:ea typeface="Trebuchet MS" charset="0"/>
                <a:cs typeface="Trebuchet M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600"/>
              </a:spcAft>
            </a:pPr>
            <a:r>
              <a:rPr lang="en-US" sz="1800" dirty="0"/>
              <a:t>Raise </a:t>
            </a:r>
            <a:r>
              <a:rPr lang="en-US" sz="1800" b="1" dirty="0"/>
              <a:t>complex legal and factual questions </a:t>
            </a:r>
            <a:r>
              <a:rPr lang="en-US" sz="1800" dirty="0"/>
              <a:t>on which uncertainty remains=  Potential for disagreement and </a:t>
            </a:r>
            <a:r>
              <a:rPr lang="en-US" sz="1800" b="1" dirty="0"/>
              <a:t>inconsistency</a:t>
            </a:r>
          </a:p>
          <a:p>
            <a:pPr>
              <a:spcAft>
                <a:spcPts val="600"/>
              </a:spcAft>
            </a:pPr>
            <a:r>
              <a:rPr lang="en-US" sz="1800" dirty="0"/>
              <a:t>Important </a:t>
            </a:r>
            <a:r>
              <a:rPr lang="en-US" sz="1800" b="1" dirty="0"/>
              <a:t>institutional</a:t>
            </a:r>
            <a:r>
              <a:rPr lang="en-US" sz="1800" dirty="0"/>
              <a:t> implications: EC control over MS exclusive competence to craft their tax systems (based on myriad exceptions and derogations)</a:t>
            </a:r>
          </a:p>
          <a:p>
            <a:pPr>
              <a:spcAft>
                <a:spcPts val="600"/>
              </a:spcAft>
            </a:pPr>
            <a:r>
              <a:rPr lang="en-US" sz="1800" dirty="0"/>
              <a:t>Important</a:t>
            </a:r>
            <a:r>
              <a:rPr lang="en-US" sz="1800" b="1" dirty="0"/>
              <a:t> political </a:t>
            </a:r>
            <a:r>
              <a:rPr lang="en-US" sz="1800" dirty="0"/>
              <a:t>implications: who gets to collect the tax?</a:t>
            </a:r>
          </a:p>
          <a:p>
            <a:pPr>
              <a:spcAft>
                <a:spcPts val="600"/>
              </a:spcAft>
            </a:pPr>
            <a:r>
              <a:rPr lang="en-US" sz="1800" dirty="0"/>
              <a:t>The </a:t>
            </a:r>
            <a:r>
              <a:rPr lang="en-US" sz="1800" b="1" dirty="0"/>
              <a:t>economic </a:t>
            </a:r>
            <a:r>
              <a:rPr lang="en-US" sz="1800" dirty="0"/>
              <a:t>implications of State aid cases often dwarfs that of antitrust cases</a:t>
            </a:r>
            <a:endParaRPr lang="es-ES" sz="1800" dirty="0"/>
          </a:p>
          <a:p>
            <a:pPr>
              <a:spcAft>
                <a:spcPts val="600"/>
              </a:spcAft>
            </a:pPr>
            <a:r>
              <a:rPr lang="en-US" sz="1800" dirty="0"/>
              <a:t>The </a:t>
            </a:r>
            <a:r>
              <a:rPr lang="en-US" sz="1800" b="1" dirty="0"/>
              <a:t>main distortion between MS is not State aid related</a:t>
            </a:r>
            <a:r>
              <a:rPr lang="en-US" sz="1800" dirty="0"/>
              <a:t>: direct business taxation remains non-</a:t>
            </a:r>
            <a:r>
              <a:rPr lang="en-US" sz="1800" dirty="0" err="1"/>
              <a:t>harmonised</a:t>
            </a:r>
            <a:endParaRPr lang="en-US" sz="1800" dirty="0"/>
          </a:p>
          <a:p>
            <a:pPr>
              <a:spcAft>
                <a:spcPts val="600"/>
              </a:spcAft>
            </a:pPr>
            <a:endParaRPr lang="en-US" dirty="0">
              <a:solidFill>
                <a:srgbClr val="FF0000"/>
              </a:solidFill>
            </a:endParaRPr>
          </a:p>
          <a:p>
            <a:pPr marL="0" indent="0">
              <a:spcAft>
                <a:spcPts val="600"/>
              </a:spcAft>
              <a:buNone/>
            </a:pPr>
            <a:endParaRPr lang="en-US" dirty="0">
              <a:solidFill>
                <a:srgbClr val="FF0000"/>
              </a:solidFill>
            </a:endParaRPr>
          </a:p>
          <a:p>
            <a:pPr>
              <a:spcAft>
                <a:spcPts val="600"/>
              </a:spcAft>
            </a:pPr>
            <a:endParaRPr lang="es-E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5282" y="4714240"/>
            <a:ext cx="4246878" cy="2123439"/>
          </a:xfrm>
          <a:prstGeom prst="rect">
            <a:avLst/>
          </a:prstGeom>
        </p:spPr>
      </p:pic>
    </p:spTree>
    <p:extLst>
      <p:ext uri="{BB962C8B-B14F-4D97-AF65-F5344CB8AC3E}">
        <p14:creationId xmlns:p14="http://schemas.microsoft.com/office/powerpoint/2010/main" val="116021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0"/>
            <a:r>
              <a:rPr lang="es-ES_tradnl" dirty="0" err="1"/>
              <a:t>What</a:t>
            </a:r>
            <a:r>
              <a:rPr lang="es-ES_tradnl" dirty="0"/>
              <a:t> </a:t>
            </a:r>
            <a:r>
              <a:rPr lang="es-ES_tradnl" dirty="0" err="1"/>
              <a:t>We</a:t>
            </a:r>
            <a:r>
              <a:rPr lang="es-ES_tradnl" dirty="0"/>
              <a:t> </a:t>
            </a:r>
            <a:r>
              <a:rPr lang="es-ES_tradnl" dirty="0" err="1"/>
              <a:t>Already</a:t>
            </a:r>
            <a:r>
              <a:rPr lang="es-ES_tradnl" dirty="0"/>
              <a:t> </a:t>
            </a:r>
            <a:r>
              <a:rPr lang="es-ES_tradnl" dirty="0" err="1"/>
              <a:t>Knew</a:t>
            </a:r>
            <a:endParaRPr lang="es-ES_tradnl"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2781" b="14020"/>
          <a:stretch/>
        </p:blipFill>
        <p:spPr>
          <a:xfrm>
            <a:off x="2063301" y="322727"/>
            <a:ext cx="5825640" cy="3414867"/>
          </a:xfrm>
          <a:prstGeom prst="rect">
            <a:avLst/>
          </a:prstGeom>
        </p:spPr>
      </p:pic>
    </p:spTree>
    <p:extLst>
      <p:ext uri="{BB962C8B-B14F-4D97-AF65-F5344CB8AC3E}">
        <p14:creationId xmlns:p14="http://schemas.microsoft.com/office/powerpoint/2010/main" val="1766980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800" y="1217492"/>
            <a:ext cx="10814720" cy="5264588"/>
          </a:xfrm>
        </p:spPr>
        <p:txBody>
          <a:bodyPr/>
          <a:lstStyle/>
          <a:p>
            <a:pPr>
              <a:spcAft>
                <a:spcPts val="600"/>
              </a:spcAft>
            </a:pPr>
            <a:r>
              <a:rPr lang="en-US" sz="1800" b="1" dirty="0"/>
              <a:t>Member States retain exclusive competence on fiscal matters, but must comply with State aid rules</a:t>
            </a:r>
          </a:p>
          <a:p>
            <a:pPr>
              <a:spcAft>
                <a:spcPts val="600"/>
              </a:spcAft>
            </a:pPr>
            <a:r>
              <a:rPr lang="en-US" sz="1800" b="1" dirty="0"/>
              <a:t>Advantage and selectivity: </a:t>
            </a:r>
            <a:r>
              <a:rPr lang="en-US" sz="1800" dirty="0"/>
              <a:t>both are based on comparisons but of a different kind:</a:t>
            </a:r>
          </a:p>
          <a:p>
            <a:pPr lvl="1">
              <a:spcAft>
                <a:spcPts val="600"/>
              </a:spcAft>
            </a:pPr>
            <a:r>
              <a:rPr lang="en-US" sz="1800" b="1" dirty="0"/>
              <a:t>Advantage (‘vertical comparison’ or counterfactual analysis)</a:t>
            </a:r>
            <a:r>
              <a:rPr lang="en-US" sz="1800" dirty="0"/>
              <a:t>: implies a comparison with the absence of the measure = </a:t>
            </a:r>
            <a:r>
              <a:rPr lang="en-US" sz="1800" u="sng" dirty="0"/>
              <a:t>normal</a:t>
            </a:r>
            <a:r>
              <a:rPr lang="en-US" sz="1800" dirty="0"/>
              <a:t> treatment (‘normal taxation’ or ‘ordinary tax system’)</a:t>
            </a:r>
          </a:p>
          <a:p>
            <a:pPr lvl="1">
              <a:spcAft>
                <a:spcPts val="600"/>
              </a:spcAft>
            </a:pPr>
            <a:r>
              <a:rPr lang="en-US" sz="1800" b="1" dirty="0"/>
              <a:t>Selectivity (‘horizontal comparison’)</a:t>
            </a:r>
            <a:r>
              <a:rPr lang="en-US" sz="1800" dirty="0"/>
              <a:t>: whether all companies in a comparable legal and factual situation benefit from the advantage.</a:t>
            </a:r>
          </a:p>
          <a:p>
            <a:pPr lvl="2">
              <a:spcAft>
                <a:spcPts val="600"/>
              </a:spcAft>
            </a:pPr>
            <a:r>
              <a:rPr lang="en-US" sz="1800" dirty="0"/>
              <a:t>Tax measures of purely general application (i.e. measures that apply to all) are not selective (‘the classical test’), this is different for measures that are applicable to all, but do not apply to all.</a:t>
            </a:r>
          </a:p>
          <a:p>
            <a:pPr lvl="2">
              <a:spcAft>
                <a:spcPts val="600"/>
              </a:spcAft>
            </a:pPr>
            <a:r>
              <a:rPr lang="en-US" sz="1800" dirty="0"/>
              <a:t>General measures are selective when they discriminate between comparable undertakings in a way that is not justified by the nature or general structure of the system (World Duty Free, ¶¶54-60) </a:t>
            </a:r>
          </a:p>
          <a:p>
            <a:pPr lvl="2">
              <a:spcAft>
                <a:spcPts val="600"/>
              </a:spcAft>
            </a:pPr>
            <a:r>
              <a:rPr lang="en-US" sz="1800" dirty="0"/>
              <a:t>State aid is defined by its effects, the legal technique is not relevant (Gibraltar, C-106/09 P &amp; C-107/09 P, ¶¶88-93 )</a:t>
            </a:r>
          </a:p>
          <a:p>
            <a:pPr lvl="1">
              <a:spcAft>
                <a:spcPts val="600"/>
              </a:spcAft>
            </a:pPr>
            <a:endParaRPr lang="en-US" sz="1600" dirty="0"/>
          </a:p>
        </p:txBody>
      </p:sp>
      <p:sp>
        <p:nvSpPr>
          <p:cNvPr id="3" name="Title 2"/>
          <p:cNvSpPr>
            <a:spLocks noGrp="1"/>
          </p:cNvSpPr>
          <p:nvPr>
            <p:ph type="title"/>
          </p:nvPr>
        </p:nvSpPr>
        <p:spPr/>
        <p:txBody>
          <a:bodyPr/>
          <a:lstStyle/>
          <a:p>
            <a:r>
              <a:rPr lang="es-ES_tradnl" dirty="0" err="1"/>
              <a:t>What</a:t>
            </a:r>
            <a:r>
              <a:rPr lang="es-ES_tradnl" dirty="0"/>
              <a:t> </a:t>
            </a:r>
            <a:r>
              <a:rPr lang="es-ES_tradnl" dirty="0" err="1"/>
              <a:t>We</a:t>
            </a:r>
            <a:r>
              <a:rPr lang="es-ES_tradnl" dirty="0"/>
              <a:t> </a:t>
            </a:r>
            <a:r>
              <a:rPr lang="es-ES_tradnl" dirty="0" err="1"/>
              <a:t>Already</a:t>
            </a:r>
            <a:r>
              <a:rPr lang="es-ES_tradnl" dirty="0"/>
              <a:t> </a:t>
            </a:r>
            <a:r>
              <a:rPr lang="es-ES_tradnl" dirty="0" err="1"/>
              <a:t>Knew</a:t>
            </a:r>
            <a:r>
              <a:rPr lang="es-ES_tradnl" dirty="0"/>
              <a:t> (I)</a:t>
            </a:r>
            <a:endParaRPr lang="es-ES" dirty="0"/>
          </a:p>
        </p:txBody>
      </p:sp>
    </p:spTree>
    <p:extLst>
      <p:ext uri="{BB962C8B-B14F-4D97-AF65-F5344CB8AC3E}">
        <p14:creationId xmlns:p14="http://schemas.microsoft.com/office/powerpoint/2010/main" val="4128331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800" y="1473200"/>
            <a:ext cx="10804560" cy="4812124"/>
          </a:xfrm>
        </p:spPr>
        <p:txBody>
          <a:bodyPr/>
          <a:lstStyle/>
          <a:p>
            <a:pPr>
              <a:spcAft>
                <a:spcPts val="1000"/>
              </a:spcAft>
            </a:pPr>
            <a:r>
              <a:rPr lang="en-US" sz="1800" b="1" dirty="0"/>
              <a:t>Administrative discretion. </a:t>
            </a:r>
            <a:r>
              <a:rPr lang="en-US" sz="1800" dirty="0"/>
              <a:t>General measures that </a:t>
            </a:r>
            <a:r>
              <a:rPr lang="en-US" sz="1800" i="1" dirty="0"/>
              <a:t>prima facie </a:t>
            </a:r>
            <a:r>
              <a:rPr lang="en-US" sz="1800" dirty="0"/>
              <a:t>apply to all undertakings, but are limited by administrative discretion, are presumed to be selective (</a:t>
            </a:r>
            <a:r>
              <a:rPr lang="es-ES" sz="1800" i="1" dirty="0"/>
              <a:t>DM </a:t>
            </a:r>
            <a:r>
              <a:rPr lang="es-ES" sz="1800" i="1" dirty="0" err="1"/>
              <a:t>Transport</a:t>
            </a:r>
            <a:r>
              <a:rPr lang="es-ES" sz="1800" dirty="0"/>
              <a:t>, C‑256/97,</a:t>
            </a:r>
            <a:r>
              <a:rPr lang="en-US" sz="1800" dirty="0"/>
              <a:t> ¶27), except:</a:t>
            </a:r>
          </a:p>
          <a:p>
            <a:pPr lvl="1">
              <a:spcAft>
                <a:spcPts val="1000"/>
              </a:spcAft>
            </a:pPr>
            <a:r>
              <a:rPr lang="en-US" sz="1600" dirty="0"/>
              <a:t>Where administrative intervention is limited to verifying the fulfilment of conditions which are inherent in the nature of the tax regime (</a:t>
            </a:r>
            <a:r>
              <a:rPr lang="en-US" sz="1600" i="1" dirty="0"/>
              <a:t>P OY, </a:t>
            </a:r>
            <a:r>
              <a:rPr lang="en-US" sz="1600" dirty="0"/>
              <a:t>C-6/12, ¶¶23-27)</a:t>
            </a:r>
          </a:p>
          <a:p>
            <a:pPr lvl="1">
              <a:spcAft>
                <a:spcPts val="1000"/>
              </a:spcAft>
            </a:pPr>
            <a:r>
              <a:rPr lang="en-US" sz="1600" dirty="0"/>
              <a:t>The discretion enjoyed by the administration is limited, defined by law and its purpose is to preserve equal treatment (</a:t>
            </a:r>
            <a:r>
              <a:rPr lang="en-US" sz="1600" i="1" dirty="0"/>
              <a:t>MOL, </a:t>
            </a:r>
            <a:r>
              <a:rPr lang="en-US" sz="1600" dirty="0"/>
              <a:t>C-15/14 P, ¶64).</a:t>
            </a:r>
            <a:endParaRPr lang="es-ES" sz="1600" dirty="0"/>
          </a:p>
        </p:txBody>
      </p:sp>
      <p:sp>
        <p:nvSpPr>
          <p:cNvPr id="3" name="Title 2"/>
          <p:cNvSpPr>
            <a:spLocks noGrp="1"/>
          </p:cNvSpPr>
          <p:nvPr>
            <p:ph type="title"/>
          </p:nvPr>
        </p:nvSpPr>
        <p:spPr/>
        <p:txBody>
          <a:bodyPr/>
          <a:lstStyle/>
          <a:p>
            <a:r>
              <a:rPr lang="es-ES_tradnl" dirty="0" err="1"/>
              <a:t>What</a:t>
            </a:r>
            <a:r>
              <a:rPr lang="es-ES_tradnl" dirty="0"/>
              <a:t> </a:t>
            </a:r>
            <a:r>
              <a:rPr lang="es-ES_tradnl" dirty="0" err="1"/>
              <a:t>We</a:t>
            </a:r>
            <a:r>
              <a:rPr lang="es-ES_tradnl" dirty="0"/>
              <a:t> </a:t>
            </a:r>
            <a:r>
              <a:rPr lang="es-ES_tradnl" dirty="0" err="1"/>
              <a:t>Already</a:t>
            </a:r>
            <a:r>
              <a:rPr lang="es-ES_tradnl" dirty="0"/>
              <a:t> </a:t>
            </a:r>
            <a:r>
              <a:rPr lang="es-ES_tradnl" dirty="0" err="1"/>
              <a:t>Knew</a:t>
            </a:r>
            <a:r>
              <a:rPr lang="es-ES_tradnl" dirty="0"/>
              <a:t> (II)</a:t>
            </a:r>
            <a:endParaRPr lang="es-ES"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8</a:t>
            </a:fld>
            <a:endParaRPr lang="es-ES" dirty="0"/>
          </a:p>
        </p:txBody>
      </p:sp>
      <p:sp>
        <p:nvSpPr>
          <p:cNvPr id="5" name="Content Placeholder 1"/>
          <p:cNvSpPr txBox="1">
            <a:spLocks/>
          </p:cNvSpPr>
          <p:nvPr/>
        </p:nvSpPr>
        <p:spPr>
          <a:xfrm>
            <a:off x="838800" y="3810000"/>
            <a:ext cx="8559200" cy="267208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ct val="20000"/>
              </a:spcBef>
              <a:buClr>
                <a:srgbClr val="007459"/>
              </a:buClr>
              <a:buFont typeface="Wingdings" panose="05000000000000000000" pitchFamily="2" charset="2"/>
              <a:buChar char="§"/>
              <a:defRPr lang="es-ES" sz="1600" kern="1200" dirty="0">
                <a:solidFill>
                  <a:schemeClr val="tx1"/>
                </a:solidFill>
                <a:latin typeface="Trebuchet MS" charset="0"/>
                <a:ea typeface="Trebuchet MS" charset="0"/>
                <a:cs typeface="Trebuchet MS" charset="0"/>
              </a:defRPr>
            </a:lvl1pPr>
            <a:lvl2pPr marL="742950" indent="-285750" algn="l" defTabSz="914400" rtl="0" eaLnBrk="1" latinLnBrk="0" hangingPunct="1">
              <a:lnSpc>
                <a:spcPct val="90000"/>
              </a:lnSpc>
              <a:spcBef>
                <a:spcPts val="500"/>
              </a:spcBef>
              <a:buClr>
                <a:srgbClr val="004438"/>
              </a:buClr>
              <a:buFont typeface="Wingdings" pitchFamily="2" charset="2"/>
              <a:buChar char="§"/>
              <a:defRPr lang="es-ES" sz="1400" kern="1200" dirty="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3pPr>
            <a:lvl4pPr marL="16002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4pPr>
            <a:lvl5pPr marL="2057400" indent="-228600" algn="l" defTabSz="914400" rtl="0" eaLnBrk="1" latinLnBrk="0" hangingPunct="1">
              <a:lnSpc>
                <a:spcPct val="90000"/>
              </a:lnSpc>
              <a:spcBef>
                <a:spcPts val="500"/>
              </a:spcBef>
              <a:buClr>
                <a:srgbClr val="005D4D"/>
              </a:buClr>
              <a:buFont typeface="Wingdings" pitchFamily="2" charset="2"/>
              <a:buChar char="§"/>
              <a:defRPr lang="es-ES" sz="1400" kern="1200" dirty="0">
                <a:solidFill>
                  <a:schemeClr val="tx1"/>
                </a:solidFill>
                <a:latin typeface="Trebuchet MS" charset="0"/>
                <a:ea typeface="Trebuchet MS" charset="0"/>
                <a:cs typeface="Trebuchet MS"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dirty="0"/>
              <a:t>Individual aid vs. aid schemes</a:t>
            </a:r>
            <a:r>
              <a:rPr lang="en-US" sz="1800" dirty="0"/>
              <a:t>: </a:t>
            </a:r>
          </a:p>
          <a:p>
            <a:pPr lvl="1">
              <a:spcAft>
                <a:spcPts val="600"/>
              </a:spcAft>
            </a:pPr>
            <a:r>
              <a:rPr lang="en-US" sz="1600" dirty="0"/>
              <a:t>An aid scheme allows the state to gran individual aids (like chickens produce eggs). The EC may look at each individual aid (the egg) or may look at the scheme (the chicken)</a:t>
            </a:r>
          </a:p>
          <a:p>
            <a:pPr lvl="1">
              <a:spcAft>
                <a:spcPts val="600"/>
              </a:spcAft>
            </a:pPr>
            <a:r>
              <a:rPr lang="en-US" sz="1600" u="sng" dirty="0"/>
              <a:t>Individual measures are normally assumed to be selective when an advantage is established </a:t>
            </a:r>
            <a:r>
              <a:rPr lang="en-US" sz="1600" dirty="0"/>
              <a:t>(</a:t>
            </a:r>
            <a:r>
              <a:rPr lang="en-US" sz="1600" i="1" dirty="0"/>
              <a:t>MOL</a:t>
            </a:r>
            <a:r>
              <a:rPr lang="en-US" sz="1600" dirty="0"/>
              <a:t>, C-15/14 P; </a:t>
            </a:r>
            <a:r>
              <a:rPr lang="en-US" sz="1600" i="1" dirty="0"/>
              <a:t>Orange</a:t>
            </a:r>
            <a:r>
              <a:rPr lang="en-US" sz="1600" dirty="0"/>
              <a:t>, </a:t>
            </a:r>
            <a:r>
              <a:rPr lang="en-US" sz="1600" i="1" dirty="0"/>
              <a:t>C-</a:t>
            </a:r>
            <a:r>
              <a:rPr lang="en-US" sz="1600" dirty="0"/>
              <a:t>211/15 P) No comparison needed….</a:t>
            </a:r>
          </a:p>
          <a:p>
            <a:pPr lvl="1">
              <a:spcAft>
                <a:spcPts val="600"/>
              </a:spcAft>
            </a:pPr>
            <a:r>
              <a:rPr lang="en-US" sz="1600" dirty="0"/>
              <a:t>… but the individuality of the measure must not be assumed (</a:t>
            </a:r>
            <a:r>
              <a:rPr lang="en-US" sz="1600" i="1" dirty="0"/>
              <a:t>MOL</a:t>
            </a:r>
            <a:r>
              <a:rPr lang="en-US" sz="1600" dirty="0"/>
              <a:t>)</a:t>
            </a:r>
          </a:p>
          <a:p>
            <a:pPr marL="0" indent="0">
              <a:spcAft>
                <a:spcPts val="600"/>
              </a:spcAft>
              <a:buFont typeface="Wingdings" panose="05000000000000000000" pitchFamily="2" charset="2"/>
              <a:buNone/>
            </a:pPr>
            <a:endParaRPr lang="en-US" dirty="0"/>
          </a:p>
          <a:p>
            <a:pPr>
              <a:spcAft>
                <a:spcPts val="600"/>
              </a:spcAft>
            </a:pP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5932" y="4531318"/>
            <a:ext cx="1717428" cy="1825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120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9429" y="3734512"/>
            <a:ext cx="8979049" cy="1469877"/>
          </a:xfrm>
        </p:spPr>
        <p:txBody>
          <a:bodyPr/>
          <a:lstStyle/>
          <a:p>
            <a:pPr>
              <a:tabLst>
                <a:tab pos="2959100" algn="l"/>
              </a:tabLst>
            </a:pPr>
            <a:r>
              <a:rPr lang="es-ES" dirty="0" err="1"/>
              <a:t>What</a:t>
            </a:r>
            <a:r>
              <a:rPr lang="es-ES" dirty="0"/>
              <a:t> </a:t>
            </a:r>
            <a:r>
              <a:rPr lang="es-ES" dirty="0" err="1"/>
              <a:t>We</a:t>
            </a:r>
            <a:r>
              <a:rPr lang="es-ES" dirty="0"/>
              <a:t> </a:t>
            </a:r>
            <a:r>
              <a:rPr lang="es-ES" dirty="0" err="1"/>
              <a:t>Know</a:t>
            </a:r>
            <a:r>
              <a:rPr lang="es-ES" dirty="0"/>
              <a:t> </a:t>
            </a:r>
            <a:r>
              <a:rPr lang="es-ES" dirty="0" err="1"/>
              <a:t>Now</a:t>
            </a:r>
            <a:endParaRPr lang="es-ES"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992" r="1012"/>
          <a:stretch/>
        </p:blipFill>
        <p:spPr bwMode="auto">
          <a:xfrm>
            <a:off x="2985248" y="366514"/>
            <a:ext cx="6194612" cy="3006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5202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What</a:t>
            </a:r>
            <a:r>
              <a:rPr lang="es-ES" dirty="0"/>
              <a:t> </a:t>
            </a:r>
            <a:r>
              <a:rPr lang="es-ES" dirty="0" err="1"/>
              <a:t>We</a:t>
            </a:r>
            <a:r>
              <a:rPr lang="es-ES" dirty="0"/>
              <a:t> </a:t>
            </a:r>
            <a:r>
              <a:rPr lang="es-ES" dirty="0" err="1"/>
              <a:t>Know</a:t>
            </a:r>
            <a:r>
              <a:rPr lang="es-ES" dirty="0"/>
              <a:t> </a:t>
            </a:r>
            <a:r>
              <a:rPr lang="es-ES" dirty="0" err="1"/>
              <a:t>Now</a:t>
            </a:r>
            <a:r>
              <a:rPr lang="es-ES" dirty="0"/>
              <a:t>			</a:t>
            </a:r>
            <a:endParaRPr lang="es-ES" dirty="0">
              <a:solidFill>
                <a:srgbClr val="FF0000"/>
              </a:solidFill>
            </a:endParaRPr>
          </a:p>
        </p:txBody>
      </p:sp>
      <p:sp>
        <p:nvSpPr>
          <p:cNvPr id="4" name="Slide Number Placeholder 3"/>
          <p:cNvSpPr>
            <a:spLocks noGrp="1"/>
          </p:cNvSpPr>
          <p:nvPr>
            <p:ph type="sldNum" sz="quarter" idx="4"/>
          </p:nvPr>
        </p:nvSpPr>
        <p:spPr/>
        <p:txBody>
          <a:bodyPr/>
          <a:lstStyle/>
          <a:p>
            <a:fld id="{9A78D92B-ACD7-4067-B1D3-621DA3CC4D96}" type="slidenum">
              <a:rPr lang="es-ES" smtClean="0"/>
              <a:pPr/>
              <a:t>10</a:t>
            </a:fld>
            <a:endParaRPr lang="es-ES" dirty="0"/>
          </a:p>
        </p:txBody>
      </p:sp>
      <p:sp>
        <p:nvSpPr>
          <p:cNvPr id="8" name="Content Placeholder 1">
            <a:extLst>
              <a:ext uri="{FF2B5EF4-FFF2-40B4-BE49-F238E27FC236}">
                <a16:creationId xmlns:a16="http://schemas.microsoft.com/office/drawing/2014/main" id="{899E9ECE-7261-084C-B92E-4262ABEAA702}"/>
              </a:ext>
            </a:extLst>
          </p:cNvPr>
          <p:cNvSpPr>
            <a:spLocks noGrp="1"/>
          </p:cNvSpPr>
          <p:nvPr>
            <p:ph idx="1"/>
          </p:nvPr>
        </p:nvSpPr>
        <p:spPr>
          <a:xfrm>
            <a:off x="1031240" y="1474653"/>
            <a:ext cx="9789160" cy="4881697"/>
          </a:xfrm>
        </p:spPr>
        <p:txBody>
          <a:bodyPr/>
          <a:lstStyle/>
          <a:p>
            <a:pPr>
              <a:lnSpc>
                <a:spcPct val="100000"/>
              </a:lnSpc>
              <a:spcAft>
                <a:spcPts val="600"/>
              </a:spcAft>
            </a:pPr>
            <a:r>
              <a:rPr lang="en-US" sz="1800" dirty="0"/>
              <a:t>‘</a:t>
            </a:r>
            <a:r>
              <a:rPr lang="en-US" sz="1800" i="1" dirty="0"/>
              <a:t>Behavioral selectivity</a:t>
            </a:r>
            <a:r>
              <a:rPr lang="en-US" sz="1800" dirty="0"/>
              <a:t>’: general measures which are available to all </a:t>
            </a:r>
            <a:r>
              <a:rPr lang="en-US" sz="1800" i="1" dirty="0"/>
              <a:t>de </a:t>
            </a:r>
            <a:r>
              <a:rPr lang="en-US" sz="1800" i="1" dirty="0" err="1"/>
              <a:t>iure</a:t>
            </a:r>
            <a:r>
              <a:rPr lang="en-US" sz="1800" i="1" dirty="0"/>
              <a:t> </a:t>
            </a:r>
            <a:r>
              <a:rPr lang="en-US" sz="1800" dirty="0"/>
              <a:t>and </a:t>
            </a:r>
            <a:r>
              <a:rPr lang="en-US" sz="1800" i="1" dirty="0"/>
              <a:t>de facto </a:t>
            </a:r>
            <a:r>
              <a:rPr lang="en-US" sz="1800" dirty="0"/>
              <a:t>can be selective (</a:t>
            </a:r>
            <a:r>
              <a:rPr lang="en-US" sz="1800" i="1" dirty="0"/>
              <a:t>World Duty Free, </a:t>
            </a:r>
            <a:r>
              <a:rPr lang="en-US" sz="1800" dirty="0"/>
              <a:t>¶¶70-71 and 80-81; </a:t>
            </a:r>
            <a:r>
              <a:rPr lang="en-US" sz="1800" i="1" dirty="0"/>
              <a:t>Spanish Tax Lease, </a:t>
            </a:r>
            <a:r>
              <a:rPr lang="en-US" sz="1800" dirty="0"/>
              <a:t>C-128/16 P, ¶¶69-71). No way back (C-347/17 </a:t>
            </a:r>
            <a:r>
              <a:rPr lang="en-US" sz="1800" i="1" dirty="0"/>
              <a:t>A </a:t>
            </a:r>
            <a:r>
              <a:rPr lang="en-US" sz="1800" i="1" dirty="0" err="1"/>
              <a:t>Brauerei</a:t>
            </a:r>
            <a:r>
              <a:rPr lang="en-US" sz="1800" dirty="0"/>
              <a:t>)</a:t>
            </a:r>
            <a:endParaRPr lang="es-ES" sz="1800" dirty="0"/>
          </a:p>
          <a:p>
            <a:pPr>
              <a:lnSpc>
                <a:spcPct val="100000"/>
              </a:lnSpc>
              <a:spcAft>
                <a:spcPts val="600"/>
              </a:spcAft>
            </a:pPr>
            <a:r>
              <a:rPr lang="en-US" sz="1800" dirty="0"/>
              <a:t>The 3 Step test must be applied to assess selectivity of fiscal measures (</a:t>
            </a:r>
            <a:r>
              <a:rPr lang="en-US" sz="1800" i="1" dirty="0"/>
              <a:t>Paint </a:t>
            </a:r>
            <a:r>
              <a:rPr lang="en-US" sz="1800" i="1" dirty="0" err="1"/>
              <a:t>Graphos</a:t>
            </a:r>
            <a:r>
              <a:rPr lang="en-US" sz="1800" dirty="0"/>
              <a:t>, C-78 to 80/08; </a:t>
            </a:r>
            <a:r>
              <a:rPr lang="en-US" sz="1800" i="1" dirty="0"/>
              <a:t>World Duty Free</a:t>
            </a:r>
            <a:r>
              <a:rPr lang="en-US" sz="1800" dirty="0"/>
              <a:t>) …</a:t>
            </a:r>
          </a:p>
          <a:p>
            <a:pPr>
              <a:lnSpc>
                <a:spcPct val="100000"/>
              </a:lnSpc>
              <a:spcAft>
                <a:spcPts val="600"/>
              </a:spcAft>
            </a:pPr>
            <a:r>
              <a:rPr lang="en-US" sz="1800" dirty="0"/>
              <a:t>… and non-fiscal measures (e.g. </a:t>
            </a:r>
            <a:r>
              <a:rPr lang="en-US" sz="1800" i="1" dirty="0" err="1"/>
              <a:t>Lübeck</a:t>
            </a:r>
            <a:r>
              <a:rPr lang="en-US" sz="1800" i="1" dirty="0"/>
              <a:t>, </a:t>
            </a:r>
            <a:r>
              <a:rPr lang="en-US" sz="1800" dirty="0"/>
              <a:t>C-524/14, ¶55 and </a:t>
            </a:r>
            <a:r>
              <a:rPr lang="en-US" sz="1800" i="1" dirty="0" err="1"/>
              <a:t>Retegal</a:t>
            </a:r>
            <a:r>
              <a:rPr lang="en-US" sz="1800" dirty="0"/>
              <a:t>, C-70/16P,  ¶61) </a:t>
            </a:r>
          </a:p>
          <a:p>
            <a:pPr>
              <a:lnSpc>
                <a:spcPct val="100000"/>
              </a:lnSpc>
              <a:spcAft>
                <a:spcPts val="600"/>
              </a:spcAft>
            </a:pPr>
            <a:r>
              <a:rPr lang="en-US" sz="1800" dirty="0" err="1"/>
              <a:t>Juridification</a:t>
            </a:r>
            <a:r>
              <a:rPr lang="en-US" sz="1800" dirty="0"/>
              <a:t> of the 3 step test</a:t>
            </a:r>
            <a:r>
              <a:rPr lang="en-US" sz="1800" dirty="0">
                <a:sym typeface="Wingdings" panose="05000000000000000000" pitchFamily="2" charset="2"/>
              </a:rPr>
              <a:t>:</a:t>
            </a:r>
          </a:p>
          <a:p>
            <a:pPr lvl="1">
              <a:lnSpc>
                <a:spcPct val="100000"/>
              </a:lnSpc>
              <a:spcBef>
                <a:spcPts val="0"/>
              </a:spcBef>
            </a:pPr>
            <a:r>
              <a:rPr lang="en-US" sz="1200" i="1" dirty="0">
                <a:sym typeface="Wingdings" panose="05000000000000000000" pitchFamily="2" charset="2"/>
              </a:rPr>
              <a:t>Azores </a:t>
            </a:r>
            <a:r>
              <a:rPr lang="en-US" sz="1200" dirty="0">
                <a:sym typeface="Wingdings" panose="05000000000000000000" pitchFamily="2" charset="2"/>
              </a:rPr>
              <a:t>(C-88/03, </a:t>
            </a:r>
            <a:r>
              <a:rPr lang="en-US" sz="1200" dirty="0"/>
              <a:t>¶52-56 and 81</a:t>
            </a:r>
            <a:r>
              <a:rPr lang="en-US" sz="1200" dirty="0">
                <a:sym typeface="Wingdings" panose="05000000000000000000" pitchFamily="2" charset="2"/>
              </a:rPr>
              <a:t>)</a:t>
            </a:r>
          </a:p>
          <a:p>
            <a:pPr lvl="1">
              <a:lnSpc>
                <a:spcPct val="100000"/>
              </a:lnSpc>
              <a:spcBef>
                <a:spcPts val="0"/>
              </a:spcBef>
            </a:pPr>
            <a:r>
              <a:rPr lang="en-US" sz="1200" i="1" dirty="0">
                <a:sym typeface="Wingdings" panose="05000000000000000000" pitchFamily="2" charset="2"/>
              </a:rPr>
              <a:t>Gibraltar </a:t>
            </a:r>
            <a:r>
              <a:rPr lang="en-US" sz="1200" dirty="0">
                <a:sym typeface="Wingdings" panose="05000000000000000000" pitchFamily="2" charset="2"/>
              </a:rPr>
              <a:t>(C-406/09 P and C-107/09 P, </a:t>
            </a:r>
            <a:r>
              <a:rPr lang="en-US" sz="1200" dirty="0"/>
              <a:t>¶¶87 et </a:t>
            </a:r>
            <a:r>
              <a:rPr lang="en-US" sz="1200" dirty="0" err="1"/>
              <a:t>seq</a:t>
            </a:r>
            <a:r>
              <a:rPr lang="en-US" sz="1200" dirty="0"/>
              <a:t>)</a:t>
            </a:r>
            <a:r>
              <a:rPr lang="en-US" sz="1200" dirty="0">
                <a:sym typeface="Wingdings" panose="05000000000000000000" pitchFamily="2" charset="2"/>
              </a:rPr>
              <a:t> </a:t>
            </a:r>
          </a:p>
          <a:p>
            <a:pPr lvl="1">
              <a:lnSpc>
                <a:spcPct val="100000"/>
              </a:lnSpc>
              <a:spcBef>
                <a:spcPts val="0"/>
              </a:spcBef>
            </a:pPr>
            <a:r>
              <a:rPr lang="en-US" sz="1200" i="1" dirty="0">
                <a:sym typeface="Wingdings" panose="05000000000000000000" pitchFamily="2" charset="2"/>
              </a:rPr>
              <a:t>British Aggregates </a:t>
            </a:r>
            <a:r>
              <a:rPr lang="en-US" sz="1200" dirty="0">
                <a:sym typeface="Wingdings" panose="05000000000000000000" pitchFamily="2" charset="2"/>
              </a:rPr>
              <a:t>(C-487/06 P, </a:t>
            </a:r>
            <a:r>
              <a:rPr lang="en-US" sz="1200" dirty="0"/>
              <a:t>¶¶81 et </a:t>
            </a:r>
            <a:r>
              <a:rPr lang="en-US" sz="1200" dirty="0" err="1"/>
              <a:t>seq</a:t>
            </a:r>
            <a:r>
              <a:rPr lang="en-US" sz="1200" dirty="0"/>
              <a:t>,</a:t>
            </a:r>
            <a:r>
              <a:rPr lang="en-US" sz="1200" dirty="0">
                <a:sym typeface="Wingdings" panose="05000000000000000000" pitchFamily="2" charset="2"/>
              </a:rPr>
              <a:t> and T-210/02 RENV, </a:t>
            </a:r>
            <a:r>
              <a:rPr lang="en-US" sz="1200" dirty="0"/>
              <a:t>¶¶46 et </a:t>
            </a:r>
            <a:r>
              <a:rPr lang="en-US" sz="1200" dirty="0" err="1"/>
              <a:t>seq</a:t>
            </a:r>
            <a:r>
              <a:rPr lang="en-US" sz="1200" dirty="0">
                <a:sym typeface="Wingdings" panose="05000000000000000000" pitchFamily="2" charset="2"/>
              </a:rPr>
              <a:t>)</a:t>
            </a:r>
          </a:p>
          <a:p>
            <a:pPr lvl="1">
              <a:lnSpc>
                <a:spcPct val="100000"/>
              </a:lnSpc>
              <a:spcBef>
                <a:spcPts val="0"/>
              </a:spcBef>
            </a:pPr>
            <a:r>
              <a:rPr lang="en-US" sz="1200" i="1" dirty="0">
                <a:sym typeface="Wingdings" panose="05000000000000000000" pitchFamily="2" charset="2"/>
              </a:rPr>
              <a:t>Paint </a:t>
            </a:r>
            <a:r>
              <a:rPr lang="en-US" sz="1200" i="1" dirty="0" err="1">
                <a:sym typeface="Wingdings" panose="05000000000000000000" pitchFamily="2" charset="2"/>
              </a:rPr>
              <a:t>Graphos</a:t>
            </a:r>
            <a:r>
              <a:rPr lang="en-US" sz="1200" dirty="0">
                <a:sym typeface="Wingdings" panose="05000000000000000000" pitchFamily="2" charset="2"/>
              </a:rPr>
              <a:t>, (</a:t>
            </a:r>
            <a:r>
              <a:rPr lang="en-US" sz="1200" dirty="0"/>
              <a:t>C-78 to 80/08, ¶¶65) </a:t>
            </a:r>
          </a:p>
          <a:p>
            <a:pPr lvl="1">
              <a:lnSpc>
                <a:spcPct val="100000"/>
              </a:lnSpc>
              <a:spcBef>
                <a:spcPts val="0"/>
              </a:spcBef>
            </a:pPr>
            <a:r>
              <a:rPr lang="en-US" sz="1200" i="1" dirty="0" err="1"/>
              <a:t>Lübeck</a:t>
            </a:r>
            <a:r>
              <a:rPr lang="en-US" sz="1200" dirty="0"/>
              <a:t> (C-524/14 P, ¶¶41-55)</a:t>
            </a:r>
          </a:p>
          <a:p>
            <a:pPr lvl="1">
              <a:lnSpc>
                <a:spcPct val="100000"/>
              </a:lnSpc>
              <a:spcBef>
                <a:spcPts val="0"/>
              </a:spcBef>
            </a:pPr>
            <a:r>
              <a:rPr lang="en-US" sz="1200" i="1" dirty="0"/>
              <a:t>World Duty Free </a:t>
            </a:r>
            <a:r>
              <a:rPr lang="en-US" sz="1200" dirty="0"/>
              <a:t>(C-20/15 P &amp; C-21/15 P, ¶¶54-60 and 67)</a:t>
            </a:r>
          </a:p>
          <a:p>
            <a:pPr lvl="1">
              <a:lnSpc>
                <a:spcPct val="100000"/>
              </a:lnSpc>
              <a:spcBef>
                <a:spcPts val="0"/>
              </a:spcBef>
              <a:spcAft>
                <a:spcPts val="600"/>
              </a:spcAft>
            </a:pPr>
            <a:r>
              <a:rPr lang="en-US" sz="1200" i="1" dirty="0"/>
              <a:t>Spanish Tax Lease </a:t>
            </a:r>
            <a:r>
              <a:rPr lang="en-US" sz="1200" dirty="0"/>
              <a:t>(C-128/16 P, ¶¶69)</a:t>
            </a:r>
          </a:p>
          <a:p>
            <a:pPr lvl="0">
              <a:lnSpc>
                <a:spcPct val="100000"/>
              </a:lnSpc>
              <a:spcAft>
                <a:spcPts val="600"/>
              </a:spcAft>
            </a:pPr>
            <a:r>
              <a:rPr lang="en-US" sz="1800" b="1" u="sng" dirty="0">
                <a:sym typeface="Wingdings" panose="05000000000000000000" pitchFamily="2" charset="2"/>
              </a:rPr>
              <a:t>The Court’s consistent message</a:t>
            </a:r>
            <a:r>
              <a:rPr lang="en-US" sz="1800" b="1" dirty="0">
                <a:sym typeface="Wingdings" panose="05000000000000000000" pitchFamily="2" charset="2"/>
              </a:rPr>
              <a:t>: formal availability or formal derogations are insufficient </a:t>
            </a:r>
            <a:r>
              <a:rPr lang="de-DE" sz="1800" dirty="0">
                <a:sym typeface="Wingdings" panose="05000000000000000000" pitchFamily="2" charset="2"/>
              </a:rPr>
              <a:t>(also C-203/16 P, </a:t>
            </a:r>
            <a:r>
              <a:rPr lang="de-DE" sz="1800" i="1" dirty="0">
                <a:sym typeface="Wingdings" panose="05000000000000000000" pitchFamily="2" charset="2"/>
              </a:rPr>
              <a:t>Sanierungsklasel, </a:t>
            </a:r>
            <a:r>
              <a:rPr lang="de-DE" sz="1800" dirty="0">
                <a:sym typeface="Wingdings" panose="05000000000000000000" pitchFamily="2" charset="2"/>
              </a:rPr>
              <a:t>¶92)</a:t>
            </a:r>
            <a:r>
              <a:rPr lang="de-DE" sz="1800" b="1" dirty="0">
                <a:sym typeface="Wingdings" panose="05000000000000000000" pitchFamily="2" charset="2"/>
              </a:rPr>
              <a:t> </a:t>
            </a:r>
            <a:r>
              <a:rPr lang="en-US" sz="1800" b="1" dirty="0">
                <a:sym typeface="Wingdings" panose="05000000000000000000" pitchFamily="2" charset="2"/>
              </a:rPr>
              <a:t>=  A material comparison is required</a:t>
            </a:r>
          </a:p>
          <a:p>
            <a:pPr lvl="0">
              <a:lnSpc>
                <a:spcPct val="100000"/>
              </a:lnSpc>
              <a:spcAft>
                <a:spcPts val="600"/>
              </a:spcAft>
            </a:pPr>
            <a:r>
              <a:rPr lang="en-US" sz="1800" dirty="0">
                <a:sym typeface="Wingdings" panose="05000000000000000000" pitchFamily="2" charset="2"/>
              </a:rPr>
              <a:t>The exceptions to the 3 step test (</a:t>
            </a:r>
            <a:r>
              <a:rPr lang="en-US" sz="1800" i="1" dirty="0">
                <a:sym typeface="Wingdings" panose="05000000000000000000" pitchFamily="2" charset="2"/>
              </a:rPr>
              <a:t>Gibraltar, Progressive taxes) </a:t>
            </a:r>
            <a:r>
              <a:rPr lang="en-US" sz="1800" dirty="0">
                <a:sym typeface="Wingdings" panose="05000000000000000000" pitchFamily="2" charset="2"/>
              </a:rPr>
              <a:t>are in reality also about a material comparisons (Step 1 should not be the center of gravity of the analysis)</a:t>
            </a:r>
          </a:p>
          <a:p>
            <a:pPr lvl="0">
              <a:lnSpc>
                <a:spcPct val="100000"/>
              </a:lnSpc>
              <a:spcAft>
                <a:spcPts val="600"/>
              </a:spcAft>
            </a:pPr>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3047" y="0"/>
            <a:ext cx="5588953" cy="1400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9119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The</a:t>
            </a:r>
            <a:r>
              <a:rPr lang="es-ES" dirty="0"/>
              <a:t> </a:t>
            </a:r>
            <a:r>
              <a:rPr lang="es-ES" dirty="0" err="1"/>
              <a:t>three</a:t>
            </a:r>
            <a:r>
              <a:rPr lang="es-ES" dirty="0"/>
              <a:t> </a:t>
            </a:r>
            <a:r>
              <a:rPr lang="es-ES" dirty="0" err="1"/>
              <a:t>step</a:t>
            </a:r>
            <a:r>
              <a:rPr lang="es-ES" dirty="0"/>
              <a:t> test: </a:t>
            </a:r>
            <a:r>
              <a:rPr lang="es-ES" dirty="0" err="1"/>
              <a:t>the</a:t>
            </a:r>
            <a:r>
              <a:rPr lang="es-ES" dirty="0"/>
              <a:t> </a:t>
            </a:r>
            <a:r>
              <a:rPr lang="es-ES" dirty="0" err="1"/>
              <a:t>basics</a:t>
            </a:r>
            <a:endParaRPr lang="es-ES"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11</a:t>
            </a:fld>
            <a:endParaRPr lang="es-ES" dirty="0"/>
          </a:p>
        </p:txBody>
      </p:sp>
      <p:graphicFrame>
        <p:nvGraphicFramePr>
          <p:cNvPr id="5" name="Table 4"/>
          <p:cNvGraphicFramePr>
            <a:graphicFrameLocks noGrp="1"/>
          </p:cNvGraphicFramePr>
          <p:nvPr>
            <p:extLst>
              <p:ext uri="{D42A27DB-BD31-4B8C-83A1-F6EECF244321}">
                <p14:modId xmlns:p14="http://schemas.microsoft.com/office/powerpoint/2010/main" val="4213352363"/>
              </p:ext>
            </p:extLst>
          </p:nvPr>
        </p:nvGraphicFramePr>
        <p:xfrm>
          <a:off x="1475728" y="1868116"/>
          <a:ext cx="6266192" cy="3140764"/>
        </p:xfrm>
        <a:graphic>
          <a:graphicData uri="http://schemas.openxmlformats.org/drawingml/2006/table">
            <a:tbl>
              <a:tblPr/>
              <a:tblGrid>
                <a:gridCol w="920477">
                  <a:extLst>
                    <a:ext uri="{9D8B030D-6E8A-4147-A177-3AD203B41FA5}">
                      <a16:colId xmlns:a16="http://schemas.microsoft.com/office/drawing/2014/main" val="20000"/>
                    </a:ext>
                  </a:extLst>
                </a:gridCol>
                <a:gridCol w="3548269">
                  <a:extLst>
                    <a:ext uri="{9D8B030D-6E8A-4147-A177-3AD203B41FA5}">
                      <a16:colId xmlns:a16="http://schemas.microsoft.com/office/drawing/2014/main" val="20001"/>
                    </a:ext>
                  </a:extLst>
                </a:gridCol>
                <a:gridCol w="1797446">
                  <a:extLst>
                    <a:ext uri="{9D8B030D-6E8A-4147-A177-3AD203B41FA5}">
                      <a16:colId xmlns:a16="http://schemas.microsoft.com/office/drawing/2014/main" val="20002"/>
                    </a:ext>
                  </a:extLst>
                </a:gridCol>
              </a:tblGrid>
              <a:tr h="537231">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dirty="0">
                          <a:ln>
                            <a:noFill/>
                          </a:ln>
                          <a:solidFill>
                            <a:srgbClr val="FFFFFF"/>
                          </a:solidFill>
                          <a:effectLst/>
                          <a:latin typeface="Trebuchet MS" pitchFamily="34" charset="0"/>
                          <a:ea typeface="MS PGothic" pitchFamily="34" charset="-128"/>
                        </a:rPr>
                        <a:t> </a:t>
                      </a:r>
                      <a:endParaRPr kumimoji="0" lang="es-ES" altLang="es-ES" sz="1400" b="1" i="0"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dirty="0">
                          <a:ln>
                            <a:noFill/>
                          </a:ln>
                          <a:solidFill>
                            <a:srgbClr val="FFFFFF"/>
                          </a:solidFill>
                          <a:effectLst/>
                          <a:latin typeface="Trebuchet MS" pitchFamily="34" charset="0"/>
                          <a:ea typeface="MS PGothic" pitchFamily="34" charset="-128"/>
                        </a:rPr>
                        <a:t>The “traditional” 3 Steps</a:t>
                      </a:r>
                      <a:endParaRPr kumimoji="0" lang="es-ES" altLang="es-ES" sz="1400" b="1" i="1"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a:ln>
                            <a:noFill/>
                          </a:ln>
                          <a:solidFill>
                            <a:srgbClr val="FFFFFF"/>
                          </a:solidFill>
                          <a:effectLst/>
                          <a:latin typeface="Trebuchet MS" pitchFamily="34" charset="0"/>
                          <a:ea typeface="MS PGothic" pitchFamily="34" charset="-128"/>
                        </a:rPr>
                        <a:t>Burden of Proof</a:t>
                      </a:r>
                      <a:endParaRPr kumimoji="0" lang="es-ES" altLang="es-ES" sz="1400" b="1" i="0" u="none" strike="noStrike" cap="none" normalizeH="0" baseline="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18694">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a:ln>
                            <a:noFill/>
                          </a:ln>
                          <a:solidFill>
                            <a:srgbClr val="FFFFFF"/>
                          </a:solidFill>
                          <a:effectLst/>
                          <a:latin typeface="Trebuchet MS" pitchFamily="34" charset="0"/>
                          <a:ea typeface="MS PGothic" pitchFamily="34" charset="-128"/>
                        </a:rPr>
                        <a:t>Step 1</a:t>
                      </a:r>
                      <a:endParaRPr kumimoji="0" lang="es-ES" altLang="es-ES" sz="1400" b="1" i="0" u="none" strike="noStrike" cap="none" normalizeH="0" baseline="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Normal Tax System</a:t>
                      </a:r>
                      <a:endParaRPr kumimoji="0" lang="es-ES" altLang="es-ES" sz="14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Commission</a:t>
                      </a:r>
                      <a:endParaRPr kumimoji="0" lang="es-ES" altLang="es-ES" sz="14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807789">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a:ln>
                            <a:noFill/>
                          </a:ln>
                          <a:solidFill>
                            <a:srgbClr val="FFFFFF"/>
                          </a:solidFill>
                          <a:effectLst/>
                          <a:latin typeface="Trebuchet MS" pitchFamily="34" charset="0"/>
                          <a:ea typeface="MS PGothic" pitchFamily="34" charset="-128"/>
                        </a:rPr>
                        <a:t>Step 2</a:t>
                      </a:r>
                      <a:endParaRPr kumimoji="0" lang="es-ES" altLang="es-ES" sz="1400" b="1" i="0" u="none" strike="noStrike" cap="none" normalizeH="0" baseline="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Exception</a:t>
                      </a: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Commission</a:t>
                      </a:r>
                      <a:endParaRPr kumimoji="0" lang="es-ES" altLang="es-ES" sz="14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2"/>
                  </a:ext>
                </a:extLst>
              </a:tr>
              <a:tr h="1077050">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a:ln>
                            <a:noFill/>
                          </a:ln>
                          <a:solidFill>
                            <a:srgbClr val="FFFFFF"/>
                          </a:solidFill>
                          <a:effectLst/>
                          <a:latin typeface="Trebuchet MS" pitchFamily="34" charset="0"/>
                          <a:ea typeface="MS PGothic" pitchFamily="34" charset="-128"/>
                        </a:rPr>
                        <a:t>Step 3</a:t>
                      </a:r>
                      <a:endParaRPr kumimoji="0" lang="es-ES" altLang="es-ES" sz="1400" b="1" i="0" u="none" strike="noStrike" cap="none" normalizeH="0" baseline="0">
                        <a:ln>
                          <a:noFill/>
                        </a:ln>
                        <a:solidFill>
                          <a:srgbClr val="FFFFFF"/>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Justification by the logic of the tax system</a:t>
                      </a:r>
                      <a:endParaRPr kumimoji="0" lang="es-ES" altLang="es-ES" sz="14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0" i="0" u="none" strike="noStrike" cap="none" normalizeH="0" baseline="0" dirty="0">
                          <a:ln>
                            <a:noFill/>
                          </a:ln>
                          <a:solidFill>
                            <a:srgbClr val="0A342A"/>
                          </a:solidFill>
                          <a:effectLst/>
                          <a:latin typeface="Trebuchet MS" pitchFamily="34" charset="0"/>
                          <a:ea typeface="MS PGothic" pitchFamily="34" charset="-128"/>
                        </a:rPr>
                        <a:t>Member State</a:t>
                      </a:r>
                      <a:endParaRPr kumimoji="0" lang="es-ES" altLang="es-ES" sz="14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68585" marR="68585"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3"/>
                  </a:ext>
                </a:extLst>
              </a:tr>
            </a:tbl>
          </a:graphicData>
        </a:graphic>
      </p:graphicFrame>
      <p:pic>
        <p:nvPicPr>
          <p:cNvPr id="103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r="12299"/>
          <a:stretch/>
        </p:blipFill>
        <p:spPr bwMode="auto">
          <a:xfrm>
            <a:off x="8351520" y="2364933"/>
            <a:ext cx="2072640" cy="2643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1597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dirty="0">
              <a:solidFill>
                <a:srgbClr val="FF0000"/>
              </a:solidFill>
            </a:endParaRPr>
          </a:p>
        </p:txBody>
      </p:sp>
      <p:sp>
        <p:nvSpPr>
          <p:cNvPr id="3" name="Content Placeholder 2"/>
          <p:cNvSpPr>
            <a:spLocks noGrp="1"/>
          </p:cNvSpPr>
          <p:nvPr>
            <p:ph idx="1"/>
          </p:nvPr>
        </p:nvSpPr>
        <p:spPr/>
        <p:txBody>
          <a:bodyPr/>
          <a:lstStyle/>
          <a:p>
            <a:endParaRPr lang="es-ES"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12</a:t>
            </a:fld>
            <a:endParaRPr lang="es-ES" dirty="0"/>
          </a:p>
        </p:txBody>
      </p:sp>
      <p:pic>
        <p:nvPicPr>
          <p:cNvPr id="4098" name="Picture 2" descr="C:\Users\alfonso.lamadrid\Downloads\3fyji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61" y="0"/>
            <a:ext cx="1223976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71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The</a:t>
            </a:r>
            <a:r>
              <a:rPr lang="es-ES" dirty="0"/>
              <a:t> </a:t>
            </a:r>
            <a:r>
              <a:rPr lang="es-ES" dirty="0" err="1"/>
              <a:t>mechanics</a:t>
            </a:r>
            <a:r>
              <a:rPr lang="es-ES" dirty="0"/>
              <a:t> of </a:t>
            </a:r>
            <a:r>
              <a:rPr lang="es-ES" dirty="0" err="1"/>
              <a:t>the</a:t>
            </a:r>
            <a:r>
              <a:rPr lang="es-ES" dirty="0"/>
              <a:t> </a:t>
            </a:r>
            <a:r>
              <a:rPr lang="es-ES" dirty="0" err="1"/>
              <a:t>comparability</a:t>
            </a:r>
            <a:r>
              <a:rPr lang="es-ES" dirty="0"/>
              <a:t> </a:t>
            </a:r>
            <a:r>
              <a:rPr lang="es-ES" dirty="0" err="1"/>
              <a:t>analysis</a:t>
            </a:r>
            <a:endParaRPr lang="es-ES" dirty="0"/>
          </a:p>
        </p:txBody>
      </p:sp>
      <p:sp>
        <p:nvSpPr>
          <p:cNvPr id="3" name="Content Placeholder 2"/>
          <p:cNvSpPr>
            <a:spLocks noGrp="1"/>
          </p:cNvSpPr>
          <p:nvPr>
            <p:ph idx="1"/>
          </p:nvPr>
        </p:nvSpPr>
        <p:spPr>
          <a:xfrm>
            <a:off x="843280" y="1960881"/>
            <a:ext cx="10980000" cy="4392980"/>
          </a:xfrm>
        </p:spPr>
        <p:txBody>
          <a:bodyPr/>
          <a:lstStyle/>
          <a:p>
            <a:pPr>
              <a:spcAft>
                <a:spcPts val="600"/>
              </a:spcAft>
            </a:pPr>
            <a:r>
              <a:rPr lang="es-ES" sz="1800" dirty="0"/>
              <a:t>Compare </a:t>
            </a:r>
            <a:r>
              <a:rPr lang="es-ES" sz="1800" dirty="0" err="1"/>
              <a:t>under</a:t>
            </a:r>
            <a:r>
              <a:rPr lang="es-ES" sz="1800" dirty="0"/>
              <a:t> </a:t>
            </a:r>
            <a:r>
              <a:rPr lang="es-ES" sz="1800" dirty="0" err="1"/>
              <a:t>which</a:t>
            </a:r>
            <a:r>
              <a:rPr lang="es-ES" sz="1800" dirty="0"/>
              <a:t> </a:t>
            </a:r>
            <a:r>
              <a:rPr lang="es-ES" sz="1800" dirty="0" err="1"/>
              <a:t>reference</a:t>
            </a:r>
            <a:r>
              <a:rPr lang="es-ES" sz="1800" dirty="0"/>
              <a:t> </a:t>
            </a:r>
            <a:r>
              <a:rPr lang="es-ES" sz="1800" dirty="0" err="1"/>
              <a:t>system</a:t>
            </a:r>
            <a:r>
              <a:rPr lang="es-ES" sz="1800" dirty="0"/>
              <a:t>(s)?</a:t>
            </a:r>
          </a:p>
          <a:p>
            <a:pPr lvl="1">
              <a:spcAft>
                <a:spcPts val="600"/>
              </a:spcAft>
            </a:pPr>
            <a:r>
              <a:rPr lang="es-ES" sz="1800" dirty="0" err="1"/>
              <a:t>Traditional</a:t>
            </a:r>
            <a:r>
              <a:rPr lang="es-ES" sz="1800" dirty="0"/>
              <a:t> </a:t>
            </a:r>
            <a:r>
              <a:rPr lang="es-ES" sz="1800" dirty="0" err="1"/>
              <a:t>approach</a:t>
            </a:r>
            <a:r>
              <a:rPr lang="es-ES" sz="1800" dirty="0"/>
              <a:t>: </a:t>
            </a:r>
            <a:r>
              <a:rPr lang="es-ES" sz="1800" dirty="0" err="1"/>
              <a:t>identifying</a:t>
            </a:r>
            <a:r>
              <a:rPr lang="es-ES" sz="1800" dirty="0"/>
              <a:t> a “</a:t>
            </a:r>
            <a:r>
              <a:rPr lang="es-ES" sz="1800" dirty="0" err="1"/>
              <a:t>reference</a:t>
            </a:r>
            <a:r>
              <a:rPr lang="es-ES" sz="1800" dirty="0"/>
              <a:t> </a:t>
            </a:r>
            <a:r>
              <a:rPr lang="es-ES" sz="1800" dirty="0" err="1"/>
              <a:t>tax</a:t>
            </a:r>
            <a:r>
              <a:rPr lang="es-ES" sz="1800" dirty="0"/>
              <a:t> </a:t>
            </a:r>
            <a:r>
              <a:rPr lang="es-ES" sz="1800" dirty="0" err="1"/>
              <a:t>system</a:t>
            </a:r>
            <a:r>
              <a:rPr lang="es-ES" sz="1800" dirty="0"/>
              <a:t>” (</a:t>
            </a:r>
            <a:r>
              <a:rPr lang="es-ES" sz="1800" dirty="0" err="1"/>
              <a:t>the</a:t>
            </a:r>
            <a:r>
              <a:rPr lang="es-ES" sz="1800" dirty="0"/>
              <a:t> </a:t>
            </a:r>
            <a:r>
              <a:rPr lang="es-ES" sz="1800" dirty="0" err="1"/>
              <a:t>broadest</a:t>
            </a:r>
            <a:r>
              <a:rPr lang="es-ES" sz="1800" dirty="0"/>
              <a:t> </a:t>
            </a:r>
            <a:r>
              <a:rPr lang="es-ES" sz="1800" dirty="0" err="1"/>
              <a:t>possible</a:t>
            </a:r>
            <a:r>
              <a:rPr lang="es-ES" sz="1800" dirty="0"/>
              <a:t>)</a:t>
            </a:r>
          </a:p>
          <a:p>
            <a:pPr lvl="1">
              <a:spcAft>
                <a:spcPts val="600"/>
              </a:spcAft>
            </a:pPr>
            <a:r>
              <a:rPr lang="es-ES" sz="1800" dirty="0" err="1"/>
              <a:t>Now</a:t>
            </a:r>
            <a:r>
              <a:rPr lang="es-ES" sz="1800" dirty="0"/>
              <a:t>: </a:t>
            </a:r>
            <a:r>
              <a:rPr lang="es-ES" sz="1800" dirty="0" err="1"/>
              <a:t>identifying</a:t>
            </a:r>
            <a:r>
              <a:rPr lang="es-ES" sz="1800" dirty="0"/>
              <a:t> a </a:t>
            </a:r>
            <a:r>
              <a:rPr lang="es-ES" sz="1800" dirty="0" err="1"/>
              <a:t>reference</a:t>
            </a:r>
            <a:r>
              <a:rPr lang="es-ES" sz="1800" dirty="0"/>
              <a:t> </a:t>
            </a:r>
            <a:r>
              <a:rPr lang="es-ES" sz="1800" dirty="0" err="1"/>
              <a:t>system</a:t>
            </a:r>
            <a:r>
              <a:rPr lang="es-ES" sz="1800" dirty="0"/>
              <a:t> </a:t>
            </a:r>
            <a:r>
              <a:rPr lang="es-ES" sz="1800" i="1" dirty="0" err="1"/>
              <a:t>latu</a:t>
            </a:r>
            <a:r>
              <a:rPr lang="es-ES" sz="1800" i="1" dirty="0"/>
              <a:t> sensu </a:t>
            </a:r>
            <a:r>
              <a:rPr lang="es-ES" sz="1800" dirty="0"/>
              <a:t>(</a:t>
            </a:r>
            <a:r>
              <a:rPr lang="es-ES" sz="1800" dirty="0" err="1"/>
              <a:t>step</a:t>
            </a:r>
            <a:r>
              <a:rPr lang="es-ES" sz="1800" dirty="0"/>
              <a:t> 1) and a </a:t>
            </a:r>
            <a:r>
              <a:rPr lang="es-ES" sz="1800" dirty="0" err="1"/>
              <a:t>reference</a:t>
            </a:r>
            <a:r>
              <a:rPr lang="es-ES" sz="1800" dirty="0"/>
              <a:t> </a:t>
            </a:r>
            <a:r>
              <a:rPr lang="es-ES" sz="1800" dirty="0" err="1"/>
              <a:t>system</a:t>
            </a:r>
            <a:r>
              <a:rPr lang="es-ES" sz="1800" dirty="0"/>
              <a:t> </a:t>
            </a:r>
            <a:r>
              <a:rPr lang="es-ES" sz="1800" i="1" dirty="0" err="1"/>
              <a:t>strictu</a:t>
            </a:r>
            <a:r>
              <a:rPr lang="es-ES" sz="1800" i="1" dirty="0"/>
              <a:t> sensu </a:t>
            </a:r>
            <a:r>
              <a:rPr lang="es-ES" sz="1800" dirty="0" err="1"/>
              <a:t>for</a:t>
            </a:r>
            <a:r>
              <a:rPr lang="es-ES" sz="1800" dirty="0"/>
              <a:t> </a:t>
            </a:r>
            <a:r>
              <a:rPr lang="es-ES" sz="1800" dirty="0" err="1"/>
              <a:t>the</a:t>
            </a:r>
            <a:r>
              <a:rPr lang="es-ES" sz="1800" dirty="0"/>
              <a:t> </a:t>
            </a:r>
            <a:r>
              <a:rPr lang="es-ES" sz="1800" dirty="0" err="1"/>
              <a:t>comparability</a:t>
            </a:r>
            <a:r>
              <a:rPr lang="es-ES" sz="1800" dirty="0"/>
              <a:t> </a:t>
            </a:r>
            <a:r>
              <a:rPr lang="es-ES" sz="1800" dirty="0" err="1"/>
              <a:t>analysis</a:t>
            </a:r>
            <a:r>
              <a:rPr lang="es-ES" sz="1800" dirty="0"/>
              <a:t> (</a:t>
            </a:r>
            <a:r>
              <a:rPr lang="es-ES" sz="1800" dirty="0" err="1"/>
              <a:t>step</a:t>
            </a:r>
            <a:r>
              <a:rPr lang="es-ES" sz="1800" dirty="0"/>
              <a:t> 2)</a:t>
            </a:r>
          </a:p>
          <a:p>
            <a:pPr lvl="1">
              <a:spcAft>
                <a:spcPts val="600"/>
              </a:spcAft>
            </a:pPr>
            <a:endParaRPr lang="es-ES" sz="1800" dirty="0"/>
          </a:p>
          <a:p>
            <a:pPr>
              <a:spcAft>
                <a:spcPts val="600"/>
              </a:spcAft>
            </a:pPr>
            <a:r>
              <a:rPr lang="es-ES" sz="1800" dirty="0"/>
              <a:t>General </a:t>
            </a:r>
            <a:r>
              <a:rPr lang="es-ES" sz="1800" dirty="0" err="1"/>
              <a:t>tax</a:t>
            </a:r>
            <a:r>
              <a:rPr lang="es-ES" sz="1800" dirty="0"/>
              <a:t> </a:t>
            </a:r>
            <a:r>
              <a:rPr lang="es-ES" sz="1800" dirty="0" err="1"/>
              <a:t>with</a:t>
            </a:r>
            <a:r>
              <a:rPr lang="es-ES" sz="1800" dirty="0"/>
              <a:t> </a:t>
            </a:r>
            <a:r>
              <a:rPr lang="es-ES" sz="1800" dirty="0" err="1"/>
              <a:t>an</a:t>
            </a:r>
            <a:r>
              <a:rPr lang="es-ES" sz="1800" dirty="0"/>
              <a:t> </a:t>
            </a:r>
            <a:r>
              <a:rPr lang="es-ES" sz="1800" dirty="0" err="1"/>
              <a:t>exception</a:t>
            </a:r>
            <a:r>
              <a:rPr lang="es-ES" sz="1800" dirty="0"/>
              <a:t> (</a:t>
            </a:r>
            <a:r>
              <a:rPr lang="es-ES" sz="1800" dirty="0" err="1"/>
              <a:t>e.g</a:t>
            </a:r>
            <a:r>
              <a:rPr lang="es-ES" sz="1800" dirty="0"/>
              <a:t>. </a:t>
            </a:r>
            <a:r>
              <a:rPr lang="es-ES" sz="1800" i="1" dirty="0"/>
              <a:t>Paint </a:t>
            </a:r>
            <a:r>
              <a:rPr lang="es-ES" sz="1800" i="1" dirty="0" err="1"/>
              <a:t>Graphos</a:t>
            </a:r>
            <a:r>
              <a:rPr lang="es-ES" sz="1800" i="1" dirty="0"/>
              <a:t>, </a:t>
            </a:r>
            <a:r>
              <a:rPr lang="es-ES" sz="1800" i="1" dirty="0" err="1"/>
              <a:t>World</a:t>
            </a:r>
            <a:r>
              <a:rPr lang="es-ES" sz="1800" i="1" dirty="0"/>
              <a:t> </a:t>
            </a:r>
            <a:r>
              <a:rPr lang="es-ES" sz="1800" i="1" dirty="0" err="1"/>
              <a:t>Duty</a:t>
            </a:r>
            <a:r>
              <a:rPr lang="es-ES" sz="1800" i="1" dirty="0"/>
              <a:t> Free)</a:t>
            </a:r>
            <a:r>
              <a:rPr lang="es-ES" sz="1800" dirty="0"/>
              <a:t> vs </a:t>
            </a:r>
            <a:r>
              <a:rPr lang="es-ES" sz="1800" dirty="0" err="1"/>
              <a:t>Dedicated</a:t>
            </a:r>
            <a:r>
              <a:rPr lang="es-ES" sz="1800" dirty="0"/>
              <a:t> </a:t>
            </a:r>
            <a:r>
              <a:rPr lang="es-ES" sz="1800" dirty="0" err="1"/>
              <a:t>taxes</a:t>
            </a:r>
            <a:r>
              <a:rPr lang="es-ES" sz="1800" dirty="0"/>
              <a:t> (</a:t>
            </a:r>
            <a:r>
              <a:rPr lang="es-ES" sz="1800" dirty="0" err="1"/>
              <a:t>e.g</a:t>
            </a:r>
            <a:r>
              <a:rPr lang="es-ES" sz="1800" dirty="0"/>
              <a:t>. </a:t>
            </a:r>
            <a:r>
              <a:rPr lang="es-ES" sz="1800" i="1" dirty="0"/>
              <a:t>Dutch </a:t>
            </a:r>
            <a:r>
              <a:rPr lang="es-ES" sz="1800" i="1" dirty="0" err="1"/>
              <a:t>NOx</a:t>
            </a:r>
            <a:r>
              <a:rPr lang="es-ES" sz="1800" dirty="0"/>
              <a:t>, </a:t>
            </a:r>
            <a:r>
              <a:rPr lang="en-US" sz="1800" i="1" dirty="0">
                <a:sym typeface="Wingdings" panose="05000000000000000000" pitchFamily="2" charset="2"/>
              </a:rPr>
              <a:t>British Aggregates, A</a:t>
            </a:r>
            <a:r>
              <a:rPr lang="es-ES" sz="1800" i="1" dirty="0"/>
              <a:t>NGED</a:t>
            </a:r>
            <a:r>
              <a:rPr lang="es-ES" sz="1800" dirty="0"/>
              <a:t>):</a:t>
            </a:r>
          </a:p>
          <a:p>
            <a:pPr lvl="1">
              <a:spcAft>
                <a:spcPts val="600"/>
              </a:spcAft>
            </a:pPr>
            <a:r>
              <a:rPr lang="es-ES" sz="1800" dirty="0" err="1"/>
              <a:t>Defining</a:t>
            </a:r>
            <a:r>
              <a:rPr lang="es-ES" sz="1800" dirty="0"/>
              <a:t> </a:t>
            </a:r>
            <a:r>
              <a:rPr lang="es-ES" sz="1800" dirty="0" err="1"/>
              <a:t>the</a:t>
            </a:r>
            <a:r>
              <a:rPr lang="es-ES" sz="1800" dirty="0"/>
              <a:t> </a:t>
            </a:r>
            <a:r>
              <a:rPr lang="es-ES" sz="1800" dirty="0" err="1"/>
              <a:t>reference</a:t>
            </a:r>
            <a:r>
              <a:rPr lang="es-ES" sz="1800" dirty="0"/>
              <a:t> </a:t>
            </a:r>
            <a:r>
              <a:rPr lang="es-ES" sz="1800" dirty="0" err="1"/>
              <a:t>system</a:t>
            </a:r>
            <a:r>
              <a:rPr lang="es-ES" sz="1800" dirty="0"/>
              <a:t> </a:t>
            </a:r>
            <a:r>
              <a:rPr lang="es-ES" sz="1800" i="1" dirty="0" err="1"/>
              <a:t>latu</a:t>
            </a:r>
            <a:r>
              <a:rPr lang="es-ES" sz="1800" i="1" dirty="0"/>
              <a:t> sensu </a:t>
            </a:r>
            <a:r>
              <a:rPr lang="es-ES" sz="1800" dirty="0"/>
              <a:t>(</a:t>
            </a:r>
            <a:r>
              <a:rPr lang="es-ES" sz="1800" dirty="0" err="1"/>
              <a:t>step</a:t>
            </a:r>
            <a:r>
              <a:rPr lang="es-ES" sz="1800" dirty="0"/>
              <a:t> 1) </a:t>
            </a:r>
            <a:r>
              <a:rPr lang="es-ES" sz="1800" dirty="0" err="1"/>
              <a:t>only</a:t>
            </a:r>
            <a:r>
              <a:rPr lang="es-ES" sz="1800" dirty="0"/>
              <a:t> </a:t>
            </a:r>
            <a:r>
              <a:rPr lang="es-ES" sz="1800" dirty="0" err="1"/>
              <a:t>makes</a:t>
            </a:r>
            <a:r>
              <a:rPr lang="es-ES" sz="1800" dirty="0"/>
              <a:t> </a:t>
            </a:r>
            <a:r>
              <a:rPr lang="es-ES" sz="1800" dirty="0" err="1"/>
              <a:t>sense</a:t>
            </a:r>
            <a:r>
              <a:rPr lang="es-ES" sz="1800" dirty="0"/>
              <a:t> </a:t>
            </a:r>
            <a:r>
              <a:rPr lang="es-ES" sz="1800" dirty="0" err="1"/>
              <a:t>if</a:t>
            </a:r>
            <a:r>
              <a:rPr lang="es-ES" sz="1800" dirty="0"/>
              <a:t> </a:t>
            </a:r>
            <a:r>
              <a:rPr lang="es-ES" sz="1800" dirty="0" err="1"/>
              <a:t>examining</a:t>
            </a:r>
            <a:r>
              <a:rPr lang="es-ES" sz="1800" dirty="0"/>
              <a:t> a general </a:t>
            </a:r>
            <a:r>
              <a:rPr lang="es-ES" sz="1800" dirty="0" err="1"/>
              <a:t>regime</a:t>
            </a:r>
            <a:r>
              <a:rPr lang="es-ES" sz="1800" dirty="0"/>
              <a:t>.</a:t>
            </a:r>
          </a:p>
          <a:p>
            <a:pPr lvl="1">
              <a:spcAft>
                <a:spcPts val="600"/>
              </a:spcAft>
            </a:pPr>
            <a:r>
              <a:rPr lang="es-ES" sz="1800" dirty="0" err="1"/>
              <a:t>The</a:t>
            </a:r>
            <a:r>
              <a:rPr lang="es-ES" sz="1800" dirty="0"/>
              <a:t> material </a:t>
            </a:r>
            <a:r>
              <a:rPr lang="es-ES" sz="1800" dirty="0" err="1"/>
              <a:t>comparability</a:t>
            </a:r>
            <a:r>
              <a:rPr lang="es-ES" sz="1800" dirty="0"/>
              <a:t> </a:t>
            </a:r>
            <a:r>
              <a:rPr lang="es-ES" sz="1800" dirty="0" err="1"/>
              <a:t>analysis</a:t>
            </a:r>
            <a:r>
              <a:rPr lang="es-ES" sz="1800" dirty="0"/>
              <a:t> </a:t>
            </a:r>
            <a:r>
              <a:rPr lang="es-ES" sz="1800" dirty="0" err="1"/>
              <a:t>under</a:t>
            </a:r>
            <a:r>
              <a:rPr lang="es-ES" sz="1800" dirty="0"/>
              <a:t> </a:t>
            </a:r>
            <a:r>
              <a:rPr lang="es-ES" sz="1800" dirty="0" err="1"/>
              <a:t>the</a:t>
            </a:r>
            <a:r>
              <a:rPr lang="es-ES" sz="1800" dirty="0"/>
              <a:t> </a:t>
            </a:r>
            <a:r>
              <a:rPr lang="es-ES" sz="1800" dirty="0" err="1"/>
              <a:t>reference</a:t>
            </a:r>
            <a:r>
              <a:rPr lang="es-ES" sz="1800" dirty="0"/>
              <a:t> </a:t>
            </a:r>
            <a:r>
              <a:rPr lang="es-ES" sz="1800" dirty="0" err="1"/>
              <a:t>system</a:t>
            </a:r>
            <a:r>
              <a:rPr lang="es-ES" sz="1800" dirty="0"/>
              <a:t> </a:t>
            </a:r>
            <a:r>
              <a:rPr lang="es-ES" sz="1800" i="1" dirty="0" err="1"/>
              <a:t>strictu</a:t>
            </a:r>
            <a:r>
              <a:rPr lang="es-ES" sz="1800" i="1" dirty="0"/>
              <a:t> sensu</a:t>
            </a:r>
            <a:r>
              <a:rPr lang="es-ES" sz="1800" dirty="0"/>
              <a:t> (</a:t>
            </a:r>
            <a:r>
              <a:rPr lang="es-ES" sz="1800" dirty="0" err="1"/>
              <a:t>step</a:t>
            </a:r>
            <a:r>
              <a:rPr lang="es-ES" sz="1800" dirty="0"/>
              <a:t> 2) </a:t>
            </a:r>
            <a:r>
              <a:rPr lang="es-ES" sz="1800" dirty="0" err="1"/>
              <a:t>is</a:t>
            </a:r>
            <a:r>
              <a:rPr lang="es-ES" sz="1800" dirty="0"/>
              <a:t> </a:t>
            </a:r>
            <a:r>
              <a:rPr lang="es-ES" sz="1800" dirty="0" err="1"/>
              <a:t>required</a:t>
            </a:r>
            <a:r>
              <a:rPr lang="es-ES" sz="1800" dirty="0"/>
              <a:t> in </a:t>
            </a:r>
            <a:r>
              <a:rPr lang="es-ES" sz="1800" dirty="0" err="1"/>
              <a:t>both</a:t>
            </a:r>
            <a:r>
              <a:rPr lang="es-ES" sz="1800" dirty="0"/>
              <a:t> cases.</a:t>
            </a:r>
          </a:p>
        </p:txBody>
      </p:sp>
      <p:sp>
        <p:nvSpPr>
          <p:cNvPr id="4" name="Slide Number Placeholder 3"/>
          <p:cNvSpPr>
            <a:spLocks noGrp="1"/>
          </p:cNvSpPr>
          <p:nvPr>
            <p:ph type="sldNum" sz="quarter" idx="4"/>
          </p:nvPr>
        </p:nvSpPr>
        <p:spPr/>
        <p:txBody>
          <a:bodyPr/>
          <a:lstStyle/>
          <a:p>
            <a:fld id="{9A78D92B-ACD7-4067-B1D3-621DA3CC4D96}" type="slidenum">
              <a:rPr lang="es-ES" smtClean="0"/>
              <a:pPr/>
              <a:t>13</a:t>
            </a:fld>
            <a:endParaRPr lang="es-E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4231" y="211773"/>
            <a:ext cx="3134577" cy="2084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838200" y="5914892"/>
            <a:ext cx="11225528" cy="877937"/>
          </a:xfrm>
          <a:prstGeom prst="rect">
            <a:avLst/>
          </a:prstGeom>
        </p:spPr>
        <p:txBody>
          <a:bodyPr vert="horz" lIns="91440" tIns="45720" rIns="91440" bIns="45720" rtlCol="0">
            <a:noAutofit/>
          </a:bodyPr>
          <a:lstStyle>
            <a:lvl1pPr marL="268288" indent="-268288" algn="l" defTabSz="914400" rtl="0" eaLnBrk="1" latinLnBrk="0" hangingPunct="1">
              <a:lnSpc>
                <a:spcPct val="90000"/>
              </a:lnSpc>
              <a:spcBef>
                <a:spcPts val="500"/>
              </a:spcBef>
              <a:buClr>
                <a:srgbClr val="007458"/>
              </a:buClr>
              <a:buFont typeface="Wingdings" panose="05000000000000000000" pitchFamily="2" charset="2"/>
              <a:buChar char="§"/>
              <a:tabLst>
                <a:tab pos="266700" algn="l"/>
              </a:tabLst>
              <a:defRPr lang="es-ES" sz="1600" kern="1200" dirty="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007459"/>
              </a:buClr>
              <a:buFont typeface="Wingdings" pitchFamily="2" charset="2"/>
              <a:buChar char="§"/>
              <a:defRPr lang="es-ES" sz="1400" kern="1200" dirty="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007459"/>
              </a:buClr>
              <a:buFont typeface="Wingdings" pitchFamily="2" charset="2"/>
              <a:buChar char="§"/>
              <a:defRPr lang="es-ES_tradnl" sz="1400" kern="1200" dirty="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dirty="0"/>
              <a:t>The core of the test is the </a:t>
            </a:r>
            <a:r>
              <a:rPr lang="en-US" sz="1800" b="1" dirty="0"/>
              <a:t>comparability analysis </a:t>
            </a:r>
            <a:r>
              <a:rPr lang="en-US" sz="1800" dirty="0"/>
              <a:t>under Step 2, where </a:t>
            </a:r>
            <a:r>
              <a:rPr lang="en-US" sz="1800" u="sng" dirty="0"/>
              <a:t>the burden of proof rests on EC</a:t>
            </a:r>
            <a:endParaRPr lang="en-US" sz="1800" dirty="0"/>
          </a:p>
        </p:txBody>
      </p:sp>
    </p:spTree>
    <p:extLst>
      <p:ext uri="{BB962C8B-B14F-4D97-AF65-F5344CB8AC3E}">
        <p14:creationId xmlns:p14="http://schemas.microsoft.com/office/powerpoint/2010/main" val="2407736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The</a:t>
            </a:r>
            <a:r>
              <a:rPr lang="es-ES" dirty="0"/>
              <a:t> </a:t>
            </a:r>
            <a:r>
              <a:rPr lang="es-ES" dirty="0" err="1"/>
              <a:t>three</a:t>
            </a:r>
            <a:r>
              <a:rPr lang="es-ES" dirty="0"/>
              <a:t> </a:t>
            </a:r>
            <a:r>
              <a:rPr lang="es-ES" dirty="0" err="1"/>
              <a:t>step</a:t>
            </a:r>
            <a:r>
              <a:rPr lang="es-ES" dirty="0"/>
              <a:t> test: a </a:t>
            </a:r>
            <a:r>
              <a:rPr lang="es-ES" dirty="0" err="1"/>
              <a:t>closer</a:t>
            </a:r>
            <a:r>
              <a:rPr lang="es-ES" dirty="0"/>
              <a:t> look</a:t>
            </a:r>
          </a:p>
        </p:txBody>
      </p:sp>
      <p:sp>
        <p:nvSpPr>
          <p:cNvPr id="4" name="Slide Number Placeholder 3"/>
          <p:cNvSpPr>
            <a:spLocks noGrp="1"/>
          </p:cNvSpPr>
          <p:nvPr>
            <p:ph type="sldNum" sz="quarter" idx="4"/>
          </p:nvPr>
        </p:nvSpPr>
        <p:spPr/>
        <p:txBody>
          <a:bodyPr/>
          <a:lstStyle/>
          <a:p>
            <a:fld id="{9A78D92B-ACD7-4067-B1D3-621DA3CC4D96}" type="slidenum">
              <a:rPr lang="es-ES" smtClean="0"/>
              <a:pPr/>
              <a:t>14</a:t>
            </a:fld>
            <a:endParaRPr lang="es-ES" dirty="0"/>
          </a:p>
        </p:txBody>
      </p:sp>
      <p:graphicFrame>
        <p:nvGraphicFramePr>
          <p:cNvPr id="5" name="Content Placeholder 5"/>
          <p:cNvGraphicFramePr>
            <a:graphicFrameLocks/>
          </p:cNvGraphicFramePr>
          <p:nvPr>
            <p:extLst>
              <p:ext uri="{D42A27DB-BD31-4B8C-83A1-F6EECF244321}">
                <p14:modId xmlns:p14="http://schemas.microsoft.com/office/powerpoint/2010/main" val="3864558386"/>
              </p:ext>
            </p:extLst>
          </p:nvPr>
        </p:nvGraphicFramePr>
        <p:xfrm>
          <a:off x="609600" y="1550504"/>
          <a:ext cx="6904383" cy="4515493"/>
        </p:xfrm>
        <a:graphic>
          <a:graphicData uri="http://schemas.openxmlformats.org/drawingml/2006/table">
            <a:tbl>
              <a:tblPr/>
              <a:tblGrid>
                <a:gridCol w="1129748">
                  <a:extLst>
                    <a:ext uri="{9D8B030D-6E8A-4147-A177-3AD203B41FA5}">
                      <a16:colId xmlns:a16="http://schemas.microsoft.com/office/drawing/2014/main" val="20000"/>
                    </a:ext>
                  </a:extLst>
                </a:gridCol>
                <a:gridCol w="2256182">
                  <a:extLst>
                    <a:ext uri="{9D8B030D-6E8A-4147-A177-3AD203B41FA5}">
                      <a16:colId xmlns:a16="http://schemas.microsoft.com/office/drawing/2014/main" val="20001"/>
                    </a:ext>
                  </a:extLst>
                </a:gridCol>
                <a:gridCol w="2196548">
                  <a:extLst>
                    <a:ext uri="{9D8B030D-6E8A-4147-A177-3AD203B41FA5}">
                      <a16:colId xmlns:a16="http://schemas.microsoft.com/office/drawing/2014/main" val="20002"/>
                    </a:ext>
                  </a:extLst>
                </a:gridCol>
                <a:gridCol w="1321905">
                  <a:extLst>
                    <a:ext uri="{9D8B030D-6E8A-4147-A177-3AD203B41FA5}">
                      <a16:colId xmlns:a16="http://schemas.microsoft.com/office/drawing/2014/main" val="20003"/>
                    </a:ext>
                  </a:extLst>
                </a:gridCol>
              </a:tblGrid>
              <a:tr h="421450">
                <a:tc gridSpan="3">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The 3 Steps in reality</a:t>
                      </a:r>
                      <a:endParaRPr kumimoji="0" lang="es-ES" altLang="es-ES" sz="1200" b="1" i="1"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s-ES"/>
                    </a:p>
                  </a:txBody>
                  <a:tcPr/>
                </a:tc>
                <a:tc hMerge="1">
                  <a:txBody>
                    <a:bodyPr/>
                    <a:lstStyle/>
                    <a:p>
                      <a:endParaRPr lang="es-ES"/>
                    </a:p>
                  </a:txBody>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Burden of Proof</a:t>
                      </a:r>
                      <a:endParaRPr kumimoji="0" lang="es-ES" altLang="es-ES" sz="1200" b="1" i="0"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48406">
                <a:tc gridSpan="2">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Normal Tax System *</a:t>
                      </a:r>
                      <a:endParaRPr kumimoji="0" lang="es-ES" altLang="es-ES" sz="1200" b="1" i="0" u="none" strike="noStrike" cap="none" normalizeH="0" baseline="0" dirty="0">
                        <a:ln>
                          <a:noFill/>
                        </a:ln>
                        <a:solidFill>
                          <a:srgbClr val="FFFFFF"/>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 </a:t>
                      </a:r>
                      <a:endParaRPr kumimoji="0" lang="es-ES" altLang="es-ES" sz="1200" b="1" i="0"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s-ES"/>
                    </a:p>
                  </a:txBody>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 Reference System  </a:t>
                      </a: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1" u="none" strike="noStrike" cap="none" normalizeH="0" baseline="0" dirty="0" err="1">
                          <a:ln>
                            <a:noFill/>
                          </a:ln>
                          <a:solidFill>
                            <a:srgbClr val="0A342A"/>
                          </a:solidFill>
                          <a:effectLst/>
                          <a:latin typeface="Trebuchet MS" pitchFamily="34" charset="0"/>
                          <a:ea typeface="MS PGothic" pitchFamily="34" charset="-128"/>
                        </a:rPr>
                        <a:t>latu</a:t>
                      </a:r>
                      <a:r>
                        <a:rPr kumimoji="0" lang="en-US" altLang="es-ES" sz="1200" b="0" i="1" u="none" strike="noStrike" cap="none" normalizeH="0" baseline="0" dirty="0">
                          <a:ln>
                            <a:noFill/>
                          </a:ln>
                          <a:solidFill>
                            <a:srgbClr val="0A342A"/>
                          </a:solidFill>
                          <a:effectLst/>
                          <a:latin typeface="Trebuchet MS" pitchFamily="34" charset="0"/>
                          <a:ea typeface="MS PGothic" pitchFamily="34" charset="-128"/>
                        </a:rPr>
                        <a:t> </a:t>
                      </a:r>
                      <a:r>
                        <a:rPr kumimoji="0" lang="en-US" altLang="es-ES" sz="1200" b="0" i="1" u="none" strike="noStrike" cap="none" normalizeH="0" baseline="0" dirty="0" err="1">
                          <a:ln>
                            <a:noFill/>
                          </a:ln>
                          <a:solidFill>
                            <a:srgbClr val="0A342A"/>
                          </a:solidFill>
                          <a:effectLst/>
                          <a:latin typeface="Trebuchet MS" pitchFamily="34" charset="0"/>
                          <a:ea typeface="MS PGothic" pitchFamily="34" charset="-128"/>
                        </a:rPr>
                        <a:t>sensu</a:t>
                      </a:r>
                      <a:endParaRPr kumimoji="0" lang="es-ES" altLang="es-ES" sz="1200" b="0" i="1" u="none" strike="noStrike" cap="none" normalizeH="0" baseline="0" dirty="0">
                        <a:ln>
                          <a:noFill/>
                        </a:ln>
                        <a:solidFill>
                          <a:srgbClr val="0A342A"/>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1" u="none" strike="noStrike" cap="none" normalizeH="0" baseline="0" dirty="0">
                          <a:ln>
                            <a:noFill/>
                          </a:ln>
                          <a:solidFill>
                            <a:srgbClr val="0A342A"/>
                          </a:solidFill>
                          <a:effectLst/>
                          <a:latin typeface="Trebuchet MS" pitchFamily="34" charset="0"/>
                          <a:ea typeface="MS PGothic" pitchFamily="34" charset="-128"/>
                        </a:rPr>
                        <a:t>*Not applicable to dedicated taxes</a:t>
                      </a:r>
                      <a:endParaRPr kumimoji="0" lang="es-ES" altLang="es-ES" sz="1200" b="0" i="1"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CCDCD"/>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Commission</a:t>
                      </a:r>
                      <a:endParaRPr kumimoji="0" lang="es-ES" altLang="es-ES" sz="12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CCDCD"/>
                    </a:solidFill>
                  </a:tcPr>
                </a:tc>
                <a:extLst>
                  <a:ext uri="{0D108BD9-81ED-4DB2-BD59-A6C34878D82A}">
                    <a16:rowId xmlns:a16="http://schemas.microsoft.com/office/drawing/2014/main" val="10001"/>
                  </a:ext>
                </a:extLst>
              </a:tr>
              <a:tr h="780728">
                <a:tc rowSpan="3">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dirty="0">
                          <a:ln>
                            <a:noFill/>
                          </a:ln>
                          <a:solidFill>
                            <a:srgbClr val="FFFFFF"/>
                          </a:solidFill>
                          <a:effectLst/>
                          <a:latin typeface="Trebuchet MS" pitchFamily="34" charset="0"/>
                          <a:ea typeface="MS PGothic" pitchFamily="34" charset="-128"/>
                        </a:rPr>
                        <a:t> </a:t>
                      </a:r>
                      <a:endParaRPr kumimoji="0" lang="es-ES" altLang="es-ES" sz="1400" b="1" i="0" u="none" strike="noStrike" cap="none" normalizeH="0" baseline="0" dirty="0">
                        <a:ln>
                          <a:noFill/>
                        </a:ln>
                        <a:solidFill>
                          <a:srgbClr val="FFFFFF"/>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dirty="0">
                          <a:ln>
                            <a:noFill/>
                          </a:ln>
                          <a:solidFill>
                            <a:srgbClr val="FFFFFF"/>
                          </a:solidFill>
                          <a:effectLst/>
                          <a:latin typeface="Trebuchet MS" pitchFamily="34" charset="0"/>
                          <a:ea typeface="MS PGothic" pitchFamily="34" charset="-128"/>
                        </a:rPr>
                        <a:t> </a:t>
                      </a:r>
                      <a:endParaRPr kumimoji="0" lang="es-ES" altLang="es-ES" sz="1400" b="1" i="0" u="none" strike="noStrike" cap="none" normalizeH="0" baseline="0" dirty="0">
                        <a:ln>
                          <a:noFill/>
                        </a:ln>
                        <a:solidFill>
                          <a:srgbClr val="FFFFFF"/>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Exception</a:t>
                      </a:r>
                      <a:endParaRPr kumimoji="0" lang="es-ES" altLang="es-ES" sz="1200" b="1" i="0" u="none" strike="noStrike" cap="none" normalizeH="0" baseline="0" dirty="0">
                        <a:ln>
                          <a:noFill/>
                        </a:ln>
                        <a:solidFill>
                          <a:srgbClr val="FFFFFF"/>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400" b="1" i="0" u="none" strike="noStrike" cap="none" normalizeH="0" baseline="0" dirty="0">
                          <a:ln>
                            <a:noFill/>
                          </a:ln>
                          <a:solidFill>
                            <a:srgbClr val="FFFFFF"/>
                          </a:solidFill>
                          <a:effectLst/>
                          <a:latin typeface="Trebuchet MS" pitchFamily="34" charset="0"/>
                          <a:ea typeface="MS PGothic" pitchFamily="34" charset="-128"/>
                        </a:rPr>
                        <a:t> </a:t>
                      </a:r>
                      <a:endParaRPr kumimoji="0" lang="es-ES" altLang="es-ES" sz="1400" b="1" i="0"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Differences between the beneficiaries and other undertakings</a:t>
                      </a:r>
                      <a:endParaRPr kumimoji="0" lang="es-ES" altLang="es-ES" sz="1200" b="1" i="0" u="none" strike="noStrike" cap="none" normalizeH="0" baseline="0" dirty="0">
                        <a:ln>
                          <a:noFill/>
                        </a:ln>
                        <a:solidFill>
                          <a:schemeClr val="bg1"/>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lumMod val="90000"/>
                        <a:lumOff val="10000"/>
                      </a:schemeClr>
                    </a:solidFill>
                  </a:tcPr>
                </a:tc>
                <a:tc rowSpan="2">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 Reference System  </a:t>
                      </a:r>
                    </a:p>
                    <a:p>
                      <a:pPr marL="0" marR="0" lvl="0" indent="0" algn="ctr" defTabSz="914400" rtl="0" eaLnBrk="1" fontAlgn="base" latinLnBrk="0" hangingPunct="1">
                        <a:lnSpc>
                          <a:spcPct val="100000"/>
                        </a:lnSpc>
                        <a:spcBef>
                          <a:spcPct val="0"/>
                        </a:spcBef>
                        <a:spcAft>
                          <a:spcPts val="1800"/>
                        </a:spcAft>
                        <a:buClrTx/>
                        <a:buSzTx/>
                        <a:buFontTx/>
                        <a:buNone/>
                        <a:tabLst/>
                      </a:pPr>
                      <a:r>
                        <a:rPr kumimoji="0" lang="en-US" altLang="es-ES" sz="1200" b="0" i="1" u="none" strike="noStrike" cap="none" normalizeH="0" baseline="0" dirty="0" err="1">
                          <a:ln>
                            <a:noFill/>
                          </a:ln>
                          <a:solidFill>
                            <a:srgbClr val="0A342A"/>
                          </a:solidFill>
                          <a:effectLst/>
                          <a:latin typeface="Trebuchet MS" pitchFamily="34" charset="0"/>
                          <a:ea typeface="MS PGothic" pitchFamily="34" charset="-128"/>
                        </a:rPr>
                        <a:t>strictu</a:t>
                      </a:r>
                      <a:r>
                        <a:rPr kumimoji="0" lang="en-US" altLang="es-ES" sz="1200" b="0" i="1" u="none" strike="noStrike" cap="none" normalizeH="0" baseline="0" dirty="0">
                          <a:ln>
                            <a:noFill/>
                          </a:ln>
                          <a:solidFill>
                            <a:srgbClr val="0A342A"/>
                          </a:solidFill>
                          <a:effectLst/>
                          <a:latin typeface="Trebuchet MS" pitchFamily="34" charset="0"/>
                          <a:ea typeface="MS PGothic" pitchFamily="34" charset="-128"/>
                        </a:rPr>
                        <a:t> </a:t>
                      </a:r>
                      <a:r>
                        <a:rPr kumimoji="0" lang="en-US" altLang="es-ES" sz="1200" b="0" i="1" u="none" strike="noStrike" cap="none" normalizeH="0" baseline="0" dirty="0" err="1">
                          <a:ln>
                            <a:noFill/>
                          </a:ln>
                          <a:solidFill>
                            <a:srgbClr val="0A342A"/>
                          </a:solidFill>
                          <a:effectLst/>
                          <a:latin typeface="Trebuchet MS" pitchFamily="34" charset="0"/>
                          <a:ea typeface="MS PGothic" pitchFamily="34" charset="-128"/>
                        </a:rPr>
                        <a:t>sensu</a:t>
                      </a:r>
                      <a:endParaRPr kumimoji="0" lang="es-ES" altLang="es-ES" sz="1200" b="0" i="1" u="none" strike="noStrike" cap="none" normalizeH="0" baseline="0" dirty="0">
                        <a:ln>
                          <a:noFill/>
                        </a:ln>
                        <a:solidFill>
                          <a:srgbClr val="0A342A"/>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 Comparability test</a:t>
                      </a:r>
                      <a:endParaRPr kumimoji="0" lang="es-ES" altLang="es-ES" sz="1200" b="0" i="0" u="none" strike="noStrike" cap="none" normalizeH="0" baseline="0" dirty="0">
                        <a:ln>
                          <a:noFill/>
                        </a:ln>
                        <a:solidFill>
                          <a:srgbClr val="0A342A"/>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1" u="none" strike="noStrike" cap="none" normalizeH="0" baseline="0" dirty="0">
                          <a:ln>
                            <a:noFill/>
                          </a:ln>
                          <a:solidFill>
                            <a:srgbClr val="0A342A"/>
                          </a:solidFill>
                          <a:effectLst/>
                          <a:latin typeface="Trebuchet MS" pitchFamily="34" charset="0"/>
                          <a:ea typeface="MS PGothic" pitchFamily="34" charset="-128"/>
                        </a:rPr>
                        <a:t>Applicable in all cases</a:t>
                      </a:r>
                      <a:endParaRPr kumimoji="0" lang="es-ES" altLang="es-ES" sz="1200" b="0" i="1"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E7E8E8"/>
                    </a:solidFill>
                  </a:tcPr>
                </a:tc>
                <a:tc rowSpan="3">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Commission</a:t>
                      </a:r>
                      <a:endParaRPr kumimoji="0" lang="es-ES" altLang="es-ES" sz="12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E7E8E8"/>
                    </a:solidFill>
                  </a:tcPr>
                </a:tc>
                <a:extLst>
                  <a:ext uri="{0D108BD9-81ED-4DB2-BD59-A6C34878D82A}">
                    <a16:rowId xmlns:a16="http://schemas.microsoft.com/office/drawing/2014/main" val="10002"/>
                  </a:ext>
                </a:extLst>
              </a:tr>
              <a:tr h="710267">
                <a:tc vMerge="1">
                  <a:txBody>
                    <a:bodyPr/>
                    <a:lstStyle/>
                    <a:p>
                      <a:endParaRPr lang="es-ES"/>
                    </a:p>
                  </a:txBody>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That are in a similar situation,</a:t>
                      </a:r>
                      <a:endParaRPr kumimoji="0" lang="es-ES" altLang="es-ES" sz="1200" b="1" i="0" u="none" strike="noStrike" cap="none" normalizeH="0" baseline="0" dirty="0">
                        <a:ln>
                          <a:noFill/>
                        </a:ln>
                        <a:solidFill>
                          <a:schemeClr val="bg1"/>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ct val="0"/>
                        </a:spcAft>
                        <a:buClrTx/>
                        <a:buSzTx/>
                        <a:buFont typeface="Symbol" pitchFamily="18" charset="2"/>
                        <a:buChar char=""/>
                        <a:tabLst/>
                      </a:pP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both </a:t>
                      </a:r>
                      <a:r>
                        <a:rPr kumimoji="0" lang="en-US" altLang="es-ES" sz="1200" b="1" i="1" u="none" strike="noStrike" cap="none" normalizeH="0" baseline="0" dirty="0">
                          <a:ln>
                            <a:noFill/>
                          </a:ln>
                          <a:solidFill>
                            <a:schemeClr val="bg1"/>
                          </a:solidFill>
                          <a:effectLst/>
                          <a:latin typeface="Trebuchet MS" pitchFamily="34" charset="0"/>
                          <a:ea typeface="MS PGothic" pitchFamily="34" charset="-128"/>
                        </a:rPr>
                        <a:t>de jure</a:t>
                      </a:r>
                      <a:r>
                        <a:rPr kumimoji="0" lang="es-ES_tradnl" altLang="es-ES" sz="1000" b="1" i="1" u="none" strike="noStrike" cap="none" normalizeH="0" baseline="0" dirty="0">
                          <a:ln>
                            <a:noFill/>
                          </a:ln>
                          <a:solidFill>
                            <a:schemeClr val="bg1"/>
                          </a:solidFill>
                          <a:effectLst/>
                          <a:latin typeface="Trebuchet MS" pitchFamily="34" charset="0"/>
                          <a:ea typeface="MS PGothic" pitchFamily="34" charset="-128"/>
                        </a:rPr>
                        <a:t> </a:t>
                      </a:r>
                      <a:endParaRPr kumimoji="0" lang="es-ES" altLang="es-ES" sz="1200" b="1" i="1" u="none" strike="noStrike" cap="none" normalizeH="0" baseline="0" dirty="0">
                        <a:ln>
                          <a:noFill/>
                        </a:ln>
                        <a:solidFill>
                          <a:schemeClr val="bg1"/>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ct val="0"/>
                        </a:spcAft>
                        <a:buClrTx/>
                        <a:buSzTx/>
                        <a:buFont typeface="Symbol" pitchFamily="18" charset="2"/>
                        <a:buChar char=""/>
                        <a:tabLst/>
                      </a:pP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and </a:t>
                      </a:r>
                      <a:r>
                        <a:rPr kumimoji="0" lang="en-US" altLang="es-ES" sz="1200" b="1" i="1" u="none" strike="noStrike" cap="none" normalizeH="0" baseline="0" dirty="0">
                          <a:ln>
                            <a:noFill/>
                          </a:ln>
                          <a:solidFill>
                            <a:schemeClr val="bg1"/>
                          </a:solidFill>
                          <a:effectLst/>
                          <a:latin typeface="Trebuchet MS" pitchFamily="34" charset="0"/>
                          <a:ea typeface="MS PGothic" pitchFamily="34" charset="-128"/>
                        </a:rPr>
                        <a:t>de facto</a:t>
                      </a: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a:t>
                      </a:r>
                      <a:endParaRPr kumimoji="0" lang="es-ES" altLang="es-ES" sz="1200" b="1" i="0" u="none" strike="noStrike" cap="none" normalizeH="0" baseline="0" dirty="0">
                        <a:ln>
                          <a:noFill/>
                        </a:ln>
                        <a:solidFill>
                          <a:schemeClr val="bg1"/>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lumMod val="90000"/>
                        <a:lumOff val="10000"/>
                      </a:schemeClr>
                    </a:solidFill>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3"/>
                  </a:ext>
                </a:extLst>
              </a:tr>
              <a:tr h="696749">
                <a:tc vMerge="1">
                  <a:txBody>
                    <a:bodyPr/>
                    <a:lstStyle/>
                    <a:p>
                      <a:endParaRPr lang="es-ES"/>
                    </a:p>
                  </a:txBody>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chemeClr val="bg1"/>
                          </a:solidFill>
                          <a:effectLst/>
                          <a:latin typeface="Trebuchet MS" pitchFamily="34" charset="0"/>
                          <a:ea typeface="MS PGothic" pitchFamily="34" charset="-128"/>
                        </a:rPr>
                        <a:t>With regard to the objectives of the legislator.**</a:t>
                      </a:r>
                      <a:endParaRPr kumimoji="0" lang="es-ES" altLang="es-ES" sz="1200" b="1" i="0" u="none" strike="noStrike" cap="none" normalizeH="0" baseline="0" dirty="0">
                        <a:ln>
                          <a:noFill/>
                        </a:ln>
                        <a:solidFill>
                          <a:schemeClr val="bg1"/>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lumMod val="90000"/>
                        <a:lumOff val="10000"/>
                      </a:schemeClr>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1" u="none" strike="noStrike" cap="none" normalizeH="0" baseline="0" dirty="0">
                          <a:ln>
                            <a:noFill/>
                          </a:ln>
                          <a:solidFill>
                            <a:srgbClr val="0A342A"/>
                          </a:solidFill>
                          <a:effectLst/>
                          <a:latin typeface="Trebuchet MS" pitchFamily="34" charset="0"/>
                          <a:ea typeface="MS PGothic" pitchFamily="34" charset="-128"/>
                        </a:rPr>
                        <a:t>**conflicting case law: the objective of the measure or the objective of the system?</a:t>
                      </a:r>
                      <a:endParaRPr kumimoji="0" lang="es-ES" altLang="es-ES" sz="1200" b="0" i="1"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E7E8E8"/>
                    </a:solidFill>
                  </a:tcPr>
                </a:tc>
                <a:tc vMerge="1">
                  <a:txBody>
                    <a:bodyPr/>
                    <a:lstStyle/>
                    <a:p>
                      <a:endParaRPr lang="es-ES"/>
                    </a:p>
                  </a:txBody>
                  <a:tcPr/>
                </a:tc>
                <a:extLst>
                  <a:ext uri="{0D108BD9-81ED-4DB2-BD59-A6C34878D82A}">
                    <a16:rowId xmlns:a16="http://schemas.microsoft.com/office/drawing/2014/main" val="10004"/>
                  </a:ext>
                </a:extLst>
              </a:tr>
              <a:tr h="624582">
                <a:tc gridSpan="2">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1" i="0" u="none" strike="noStrike" cap="none" normalizeH="0" baseline="0" dirty="0">
                          <a:ln>
                            <a:noFill/>
                          </a:ln>
                          <a:solidFill>
                            <a:srgbClr val="FFFFFF"/>
                          </a:solidFill>
                          <a:effectLst/>
                          <a:latin typeface="Trebuchet MS" pitchFamily="34" charset="0"/>
                          <a:ea typeface="MS PGothic" pitchFamily="34" charset="-128"/>
                        </a:rPr>
                        <a:t>Justification by the logic of the tax system</a:t>
                      </a:r>
                      <a:endParaRPr kumimoji="0" lang="es-ES" altLang="es-ES" sz="1200" b="1" i="0" u="none" strike="noStrike" cap="none" normalizeH="0" baseline="0" dirty="0">
                        <a:ln>
                          <a:noFill/>
                        </a:ln>
                        <a:solidFill>
                          <a:srgbClr val="FFFFFF"/>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s-ES"/>
                    </a:p>
                  </a:txBody>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Requirements:</a:t>
                      </a:r>
                      <a:endParaRPr kumimoji="0" lang="es-ES" altLang="es-ES" sz="1200" b="0" i="0" u="none" strike="noStrike" cap="none" normalizeH="0" baseline="0" dirty="0">
                        <a:ln>
                          <a:noFill/>
                        </a:ln>
                        <a:solidFill>
                          <a:srgbClr val="0A342A"/>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ct val="0"/>
                        </a:spcAft>
                        <a:buClrTx/>
                        <a:buSzTx/>
                        <a:buFont typeface="Symbol" pitchFamily="18" charset="2"/>
                        <a:buChar char=""/>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Consistency</a:t>
                      </a:r>
                      <a:endParaRPr kumimoji="0" lang="es-ES" altLang="es-ES" sz="1200" b="0" i="0" u="none" strike="noStrike" cap="none" normalizeH="0" baseline="0" dirty="0">
                        <a:ln>
                          <a:noFill/>
                        </a:ln>
                        <a:solidFill>
                          <a:srgbClr val="0A342A"/>
                        </a:solidFill>
                        <a:effectLst/>
                        <a:latin typeface="Trebuchet MS" pitchFamily="34" charset="0"/>
                        <a:ea typeface="MS PGothic" pitchFamily="34" charset="-128"/>
                      </a:endParaRPr>
                    </a:p>
                    <a:p>
                      <a:pPr marL="0" marR="0" lvl="0" indent="0" algn="ctr" defTabSz="914400" rtl="0" eaLnBrk="1" fontAlgn="base" latinLnBrk="0" hangingPunct="1">
                        <a:lnSpc>
                          <a:spcPct val="100000"/>
                        </a:lnSpc>
                        <a:spcBef>
                          <a:spcPct val="0"/>
                        </a:spcBef>
                        <a:spcAft>
                          <a:spcPct val="0"/>
                        </a:spcAft>
                        <a:buClrTx/>
                        <a:buSzTx/>
                        <a:buFont typeface="Symbol" pitchFamily="18" charset="2"/>
                        <a:buChar char=""/>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Proportionality?</a:t>
                      </a:r>
                      <a:endParaRPr kumimoji="0" lang="es-ES" altLang="es-ES" sz="12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CCDCD"/>
                    </a:solidFill>
                  </a:tcPr>
                </a:tc>
                <a:tc>
                  <a:txBody>
                    <a:bodyPr/>
                    <a:lstStyle>
                      <a:lvl1pPr>
                        <a:spcBef>
                          <a:spcPct val="20000"/>
                        </a:spcBef>
                        <a:buClr>
                          <a:srgbClr val="139571"/>
                        </a:buClr>
                        <a:buFont typeface="Arial" pitchFamily="34" charset="0"/>
                        <a:defRPr sz="2400">
                          <a:solidFill>
                            <a:schemeClr val="tx1"/>
                          </a:solidFill>
                          <a:latin typeface="Trebuchet MS" pitchFamily="34" charset="0"/>
                          <a:ea typeface="MS PGothic" pitchFamily="34" charset="-128"/>
                        </a:defRPr>
                      </a:lvl1pPr>
                      <a:lvl2pPr marL="742950" indent="-285750">
                        <a:spcBef>
                          <a:spcPct val="20000"/>
                        </a:spcBef>
                        <a:buClr>
                          <a:srgbClr val="DF6E11"/>
                        </a:buClr>
                        <a:buFont typeface="Trebuchet MS" pitchFamily="34" charset="0"/>
                        <a:defRPr sz="2000">
                          <a:solidFill>
                            <a:schemeClr val="tx1"/>
                          </a:solidFill>
                          <a:latin typeface="Trebuchet MS" pitchFamily="34" charset="0"/>
                          <a:ea typeface="MS PGothic" pitchFamily="34" charset="-128"/>
                        </a:defRPr>
                      </a:lvl2pPr>
                      <a:lvl3pPr marL="1143000" indent="-228600">
                        <a:spcBef>
                          <a:spcPct val="20000"/>
                        </a:spcBef>
                        <a:buClr>
                          <a:srgbClr val="139571"/>
                        </a:buClr>
                        <a:buFont typeface="Arial" pitchFamily="34" charset="0"/>
                        <a:defRPr>
                          <a:solidFill>
                            <a:schemeClr val="tx1"/>
                          </a:solidFill>
                          <a:latin typeface="Trebuchet MS" pitchFamily="34" charset="0"/>
                          <a:ea typeface="MS PGothic" pitchFamily="34" charset="-128"/>
                        </a:defRPr>
                      </a:lvl3pPr>
                      <a:lvl4pPr marL="1600200" indent="-228600">
                        <a:spcBef>
                          <a:spcPct val="20000"/>
                        </a:spcBef>
                        <a:buClr>
                          <a:srgbClr val="DF6E11"/>
                        </a:buClr>
                        <a:buFont typeface="Trebuchet MS" pitchFamily="34" charset="0"/>
                        <a:defRPr sz="1600">
                          <a:solidFill>
                            <a:schemeClr val="tx1"/>
                          </a:solidFill>
                          <a:latin typeface="Trebuchet MS" pitchFamily="34" charset="0"/>
                          <a:ea typeface="MS PGothic" pitchFamily="34" charset="-128"/>
                        </a:defRPr>
                      </a:lvl4pPr>
                      <a:lvl5pPr marL="2057400" indent="-228600">
                        <a:spcBef>
                          <a:spcPct val="20000"/>
                        </a:spcBef>
                        <a:buClr>
                          <a:srgbClr val="139571"/>
                        </a:buClr>
                        <a:buFont typeface="Arial" pitchFamily="34" charset="0"/>
                        <a:defRPr sz="1600">
                          <a:solidFill>
                            <a:schemeClr val="tx1"/>
                          </a:solidFill>
                          <a:latin typeface="Trebuchet MS" pitchFamily="34" charset="0"/>
                          <a:ea typeface="MS PGothic" pitchFamily="34" charset="-128"/>
                        </a:defRPr>
                      </a:lvl5pPr>
                      <a:lvl6pPr marL="25146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6pPr>
                      <a:lvl7pPr marL="29718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7pPr>
                      <a:lvl8pPr marL="34290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8pPr>
                      <a:lvl9pPr marL="3886200" indent="-228600" fontAlgn="base">
                        <a:spcBef>
                          <a:spcPct val="20000"/>
                        </a:spcBef>
                        <a:spcAft>
                          <a:spcPct val="0"/>
                        </a:spcAft>
                        <a:buClr>
                          <a:srgbClr val="139571"/>
                        </a:buClr>
                        <a:buFont typeface="Arial" pitchFamily="34" charset="0"/>
                        <a:defRPr sz="1600">
                          <a:solidFill>
                            <a:schemeClr val="tx1"/>
                          </a:solidFill>
                          <a:latin typeface="Trebuchet MS"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en-US" altLang="es-ES" sz="1200" b="0" i="0" u="none" strike="noStrike" cap="none" normalizeH="0" baseline="0" dirty="0">
                          <a:ln>
                            <a:noFill/>
                          </a:ln>
                          <a:solidFill>
                            <a:srgbClr val="0A342A"/>
                          </a:solidFill>
                          <a:effectLst/>
                          <a:latin typeface="Trebuchet MS" pitchFamily="34" charset="0"/>
                          <a:ea typeface="MS PGothic" pitchFamily="34" charset="-128"/>
                        </a:rPr>
                        <a:t>Member State</a:t>
                      </a:r>
                      <a:endParaRPr kumimoji="0" lang="es-ES" altLang="es-ES" sz="1200" b="0" i="0" u="none" strike="noStrike" cap="none" normalizeH="0" baseline="0" dirty="0">
                        <a:ln>
                          <a:noFill/>
                        </a:ln>
                        <a:solidFill>
                          <a:srgbClr val="0A342A"/>
                        </a:solidFill>
                        <a:effectLst/>
                        <a:latin typeface="Times New Roman" pitchFamily="18" charset="0"/>
                        <a:ea typeface="MS PGothic" pitchFamily="34" charset="-128"/>
                        <a:cs typeface="Times New Roman" pitchFamily="18" charset="0"/>
                      </a:endParaRPr>
                    </a:p>
                  </a:txBody>
                  <a:tcPr marL="72000" marR="72000" marT="72000" marB="7200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CCDCD"/>
                    </a:solidFill>
                  </a:tcPr>
                </a:tc>
                <a:extLst>
                  <a:ext uri="{0D108BD9-81ED-4DB2-BD59-A6C34878D82A}">
                    <a16:rowId xmlns:a16="http://schemas.microsoft.com/office/drawing/2014/main" val="10005"/>
                  </a:ext>
                </a:extLst>
              </a:tr>
            </a:tbl>
          </a:graphicData>
        </a:graphic>
      </p:graphicFrame>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9125" t="-1000" r="2786" b="1000"/>
          <a:stretch/>
        </p:blipFill>
        <p:spPr bwMode="auto">
          <a:xfrm>
            <a:off x="7564783" y="1916741"/>
            <a:ext cx="4253417" cy="4118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4281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0" indent="0"/>
            <a:r>
              <a:rPr lang="es-ES_tradnl" dirty="0" err="1"/>
              <a:t>What</a:t>
            </a:r>
            <a:r>
              <a:rPr lang="es-ES_tradnl" dirty="0"/>
              <a:t> </a:t>
            </a:r>
            <a:r>
              <a:rPr lang="es-ES_tradnl" dirty="0" err="1"/>
              <a:t>Remains</a:t>
            </a:r>
            <a:r>
              <a:rPr lang="es-ES_tradnl" dirty="0"/>
              <a:t> </a:t>
            </a:r>
            <a:r>
              <a:rPr lang="es-ES_tradnl" dirty="0" err="1"/>
              <a:t>Unclear</a:t>
            </a:r>
            <a:r>
              <a:rPr lang="es-ES_tradnl" dirty="0"/>
              <a:t>?</a:t>
            </a:r>
          </a:p>
        </p:txBody>
      </p:sp>
      <p:pic>
        <p:nvPicPr>
          <p:cNvPr id="7172" name="Picture 4" descr="https://wisefamilylawdivision.com/wp-content/uploads/2018/03/This-Way-That-Way-Cob-Lar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0839" y="467360"/>
            <a:ext cx="3740315" cy="3135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928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a:t>What</a:t>
            </a:r>
            <a:r>
              <a:rPr lang="es-ES_tradnl" dirty="0"/>
              <a:t> </a:t>
            </a:r>
            <a:r>
              <a:rPr lang="es-ES_tradnl" dirty="0" err="1"/>
              <a:t>Remains</a:t>
            </a:r>
            <a:r>
              <a:rPr lang="es-ES_tradnl" dirty="0"/>
              <a:t> </a:t>
            </a:r>
            <a:r>
              <a:rPr lang="es-ES_tradnl" dirty="0" err="1"/>
              <a:t>Unclear</a:t>
            </a:r>
            <a:r>
              <a:rPr lang="es-ES_tradnl" dirty="0"/>
              <a:t>?</a:t>
            </a:r>
            <a:endParaRPr lang="es-ES" dirty="0"/>
          </a:p>
        </p:txBody>
      </p:sp>
      <p:sp>
        <p:nvSpPr>
          <p:cNvPr id="3" name="Content Placeholder 2"/>
          <p:cNvSpPr>
            <a:spLocks noGrp="1"/>
          </p:cNvSpPr>
          <p:nvPr>
            <p:ph idx="1"/>
          </p:nvPr>
        </p:nvSpPr>
        <p:spPr/>
        <p:txBody>
          <a:bodyPr/>
          <a:lstStyle/>
          <a:p>
            <a:pPr>
              <a:spcAft>
                <a:spcPts val="600"/>
              </a:spcAft>
            </a:pPr>
            <a:r>
              <a:rPr lang="es-ES" sz="1800" dirty="0" err="1"/>
              <a:t>How</a:t>
            </a:r>
            <a:r>
              <a:rPr lang="es-ES" sz="1800" dirty="0"/>
              <a:t> </a:t>
            </a:r>
            <a:r>
              <a:rPr lang="es-ES" sz="1800" dirty="0" err="1"/>
              <a:t>is</a:t>
            </a:r>
            <a:r>
              <a:rPr lang="es-ES" sz="1800" dirty="0"/>
              <a:t> </a:t>
            </a:r>
            <a:r>
              <a:rPr lang="es-ES" sz="1800" dirty="0" err="1"/>
              <a:t>comparabiity</a:t>
            </a:r>
            <a:r>
              <a:rPr lang="es-ES" sz="1800" dirty="0"/>
              <a:t> </a:t>
            </a:r>
            <a:r>
              <a:rPr lang="es-ES" sz="1800" dirty="0" err="1"/>
              <a:t>assessed</a:t>
            </a:r>
            <a:r>
              <a:rPr lang="es-ES" sz="1800" dirty="0"/>
              <a:t>? </a:t>
            </a:r>
            <a:r>
              <a:rPr lang="es-ES" sz="1800" dirty="0" err="1"/>
              <a:t>What</a:t>
            </a:r>
            <a:r>
              <a:rPr lang="es-ES" sz="1800" dirty="0"/>
              <a:t> </a:t>
            </a:r>
            <a:r>
              <a:rPr lang="es-ES" sz="1800" dirty="0" err="1"/>
              <a:t>objective</a:t>
            </a:r>
            <a:r>
              <a:rPr lang="es-ES" sz="1800" dirty="0"/>
              <a:t> in </a:t>
            </a:r>
            <a:r>
              <a:rPr lang="es-ES" sz="1800" dirty="0" err="1"/>
              <a:t>the</a:t>
            </a:r>
            <a:r>
              <a:rPr lang="es-ES" sz="1800" dirty="0"/>
              <a:t> </a:t>
            </a:r>
            <a:r>
              <a:rPr lang="es-ES" sz="1800" dirty="0" err="1"/>
              <a:t>comparability</a:t>
            </a:r>
            <a:r>
              <a:rPr lang="es-ES" sz="1800" dirty="0"/>
              <a:t> </a:t>
            </a:r>
            <a:r>
              <a:rPr lang="es-ES" sz="1800" dirty="0" err="1"/>
              <a:t>analysis</a:t>
            </a:r>
            <a:r>
              <a:rPr lang="es-ES" sz="1800" dirty="0"/>
              <a:t>? </a:t>
            </a:r>
          </a:p>
          <a:p>
            <a:pPr lvl="1">
              <a:spcAft>
                <a:spcPts val="600"/>
              </a:spcAft>
            </a:pPr>
            <a:r>
              <a:rPr lang="es-ES" sz="1800" dirty="0"/>
              <a:t>of </a:t>
            </a:r>
            <a:r>
              <a:rPr lang="es-ES" sz="1800" dirty="0" err="1"/>
              <a:t>the</a:t>
            </a:r>
            <a:r>
              <a:rPr lang="es-ES" sz="1800" dirty="0"/>
              <a:t> </a:t>
            </a:r>
            <a:r>
              <a:rPr lang="es-ES" sz="1800" dirty="0" err="1"/>
              <a:t>framework</a:t>
            </a:r>
            <a:r>
              <a:rPr lang="es-ES" sz="1800" dirty="0"/>
              <a:t> (</a:t>
            </a:r>
            <a:r>
              <a:rPr lang="es-ES" sz="1800" i="1" dirty="0"/>
              <a:t>Paint </a:t>
            </a:r>
            <a:r>
              <a:rPr lang="es-ES" sz="1800" i="1" dirty="0" err="1"/>
              <a:t>Graphos</a:t>
            </a:r>
            <a:r>
              <a:rPr lang="es-ES" sz="1800" i="1" dirty="0"/>
              <a:t>, </a:t>
            </a:r>
            <a:r>
              <a:rPr lang="en-US" sz="1800" dirty="0"/>
              <a:t>¶54; </a:t>
            </a:r>
            <a:r>
              <a:rPr lang="es-ES" sz="1800" i="1" dirty="0" err="1"/>
              <a:t>World</a:t>
            </a:r>
            <a:r>
              <a:rPr lang="es-ES" sz="1800" i="1" dirty="0"/>
              <a:t> </a:t>
            </a:r>
            <a:r>
              <a:rPr lang="es-ES" sz="1800" i="1" dirty="0" err="1"/>
              <a:t>Duty</a:t>
            </a:r>
            <a:r>
              <a:rPr lang="es-ES" sz="1800" i="1" dirty="0"/>
              <a:t> Free</a:t>
            </a:r>
            <a:r>
              <a:rPr lang="es-ES" sz="1800" dirty="0"/>
              <a:t>, </a:t>
            </a:r>
            <a:r>
              <a:rPr lang="en-US" sz="1800" dirty="0"/>
              <a:t>¶54, 57, 60)</a:t>
            </a:r>
            <a:r>
              <a:rPr lang="es-ES" sz="1800" dirty="0"/>
              <a:t> ?</a:t>
            </a:r>
          </a:p>
          <a:p>
            <a:pPr lvl="1">
              <a:spcAft>
                <a:spcPts val="600"/>
              </a:spcAft>
            </a:pPr>
            <a:r>
              <a:rPr lang="es-ES" sz="1800" dirty="0"/>
              <a:t>of </a:t>
            </a:r>
            <a:r>
              <a:rPr lang="es-ES" sz="1800" dirty="0" err="1"/>
              <a:t>the</a:t>
            </a:r>
            <a:r>
              <a:rPr lang="es-ES" sz="1800" dirty="0"/>
              <a:t> </a:t>
            </a:r>
            <a:r>
              <a:rPr lang="es-ES" sz="1800" dirty="0" err="1"/>
              <a:t>measure</a:t>
            </a:r>
            <a:r>
              <a:rPr lang="es-ES" sz="1800" dirty="0"/>
              <a:t> (</a:t>
            </a:r>
            <a:r>
              <a:rPr lang="es-ES" sz="1800" dirty="0" err="1"/>
              <a:t>mainly</a:t>
            </a:r>
            <a:r>
              <a:rPr lang="es-ES" sz="1800" dirty="0"/>
              <a:t> in </a:t>
            </a:r>
            <a:r>
              <a:rPr lang="es-ES" sz="1800" dirty="0" err="1"/>
              <a:t>dedicated</a:t>
            </a:r>
            <a:r>
              <a:rPr lang="es-ES" sz="1800" dirty="0"/>
              <a:t> </a:t>
            </a:r>
            <a:r>
              <a:rPr lang="es-ES" sz="1800" dirty="0" err="1"/>
              <a:t>taxes</a:t>
            </a:r>
            <a:r>
              <a:rPr lang="es-ES" sz="1800" dirty="0"/>
              <a:t>: </a:t>
            </a:r>
            <a:r>
              <a:rPr lang="es-ES" sz="1800" i="1" dirty="0"/>
              <a:t>British </a:t>
            </a:r>
            <a:r>
              <a:rPr lang="es-ES" sz="1800" i="1" dirty="0" err="1"/>
              <a:t>Aggregates</a:t>
            </a:r>
            <a:r>
              <a:rPr lang="es-ES" sz="1800" i="1" dirty="0"/>
              <a:t>,</a:t>
            </a:r>
            <a:r>
              <a:rPr lang="es-ES" sz="1800" dirty="0"/>
              <a:t> </a:t>
            </a:r>
            <a:r>
              <a:rPr lang="es-ES" sz="1800" i="1" dirty="0"/>
              <a:t>ANGED</a:t>
            </a:r>
            <a:r>
              <a:rPr lang="es-ES" sz="1800" dirty="0"/>
              <a:t>…) ?</a:t>
            </a:r>
          </a:p>
          <a:p>
            <a:pPr>
              <a:spcAft>
                <a:spcPts val="600"/>
              </a:spcAft>
            </a:pPr>
            <a:r>
              <a:rPr lang="es-ES" sz="1800" dirty="0" err="1"/>
              <a:t>Which</a:t>
            </a:r>
            <a:r>
              <a:rPr lang="es-ES" sz="1800" dirty="0"/>
              <a:t> </a:t>
            </a:r>
            <a:r>
              <a:rPr lang="es-ES" sz="1800" dirty="0" err="1"/>
              <a:t>objectives</a:t>
            </a:r>
            <a:r>
              <a:rPr lang="es-ES" sz="1800" dirty="0"/>
              <a:t> are </a:t>
            </a:r>
            <a:r>
              <a:rPr lang="es-ES" sz="1800" dirty="0" err="1"/>
              <a:t>relevant</a:t>
            </a:r>
            <a:r>
              <a:rPr lang="es-ES" sz="1800" dirty="0"/>
              <a:t> </a:t>
            </a:r>
            <a:r>
              <a:rPr lang="es-ES" sz="1800" dirty="0" err="1"/>
              <a:t>for</a:t>
            </a:r>
            <a:r>
              <a:rPr lang="es-ES" sz="1800" dirty="0"/>
              <a:t> </a:t>
            </a:r>
            <a:r>
              <a:rPr lang="es-ES" sz="1800" dirty="0" err="1"/>
              <a:t>the</a:t>
            </a:r>
            <a:r>
              <a:rPr lang="es-ES" sz="1800" dirty="0"/>
              <a:t> </a:t>
            </a:r>
            <a:r>
              <a:rPr lang="es-ES" sz="1800" dirty="0" err="1"/>
              <a:t>purposes</a:t>
            </a:r>
            <a:r>
              <a:rPr lang="es-ES" sz="1800" dirty="0"/>
              <a:t> of </a:t>
            </a:r>
            <a:r>
              <a:rPr lang="es-ES" sz="1800" dirty="0" err="1"/>
              <a:t>the</a:t>
            </a:r>
            <a:r>
              <a:rPr lang="es-ES" sz="1800" dirty="0"/>
              <a:t> </a:t>
            </a:r>
            <a:r>
              <a:rPr lang="es-ES" sz="1800" dirty="0" err="1"/>
              <a:t>third</a:t>
            </a:r>
            <a:r>
              <a:rPr lang="es-ES" sz="1800" dirty="0"/>
              <a:t> </a:t>
            </a:r>
            <a:r>
              <a:rPr lang="es-ES" sz="1800" dirty="0" err="1"/>
              <a:t>step</a:t>
            </a:r>
            <a:r>
              <a:rPr lang="es-ES" sz="1800" dirty="0"/>
              <a:t>?</a:t>
            </a:r>
          </a:p>
          <a:p>
            <a:pPr lvl="1">
              <a:spcAft>
                <a:spcPts val="600"/>
              </a:spcAft>
            </a:pPr>
            <a:r>
              <a:rPr lang="es-ES" sz="1800" dirty="0" err="1"/>
              <a:t>Only</a:t>
            </a:r>
            <a:r>
              <a:rPr lang="es-ES" sz="1800" dirty="0"/>
              <a:t> </a:t>
            </a:r>
            <a:r>
              <a:rPr lang="es-ES" sz="1800" dirty="0" err="1"/>
              <a:t>intrinsic</a:t>
            </a:r>
            <a:r>
              <a:rPr lang="es-ES" sz="1800" dirty="0"/>
              <a:t> </a:t>
            </a:r>
            <a:r>
              <a:rPr lang="es-ES" sz="1800" dirty="0" err="1"/>
              <a:t>objectives</a:t>
            </a:r>
            <a:r>
              <a:rPr lang="es-ES" sz="1800" dirty="0"/>
              <a:t> (</a:t>
            </a:r>
            <a:r>
              <a:rPr lang="en-US" sz="1800" i="1" dirty="0"/>
              <a:t>British Aggregates</a:t>
            </a:r>
            <a:r>
              <a:rPr lang="en-US" sz="1800" dirty="0"/>
              <a:t>, C-487/06 P, ¶92)</a:t>
            </a:r>
            <a:endParaRPr lang="es-ES" sz="1800" dirty="0"/>
          </a:p>
          <a:p>
            <a:pPr lvl="1">
              <a:spcAft>
                <a:spcPts val="600"/>
              </a:spcAft>
            </a:pPr>
            <a:r>
              <a:rPr lang="es-ES" sz="1800" dirty="0" err="1"/>
              <a:t>Also</a:t>
            </a:r>
            <a:r>
              <a:rPr lang="es-ES" sz="1800" dirty="0"/>
              <a:t> </a:t>
            </a:r>
            <a:r>
              <a:rPr lang="es-ES" sz="1800" dirty="0" err="1"/>
              <a:t>extrinsic</a:t>
            </a:r>
            <a:r>
              <a:rPr lang="es-ES" sz="1800" dirty="0"/>
              <a:t> </a:t>
            </a:r>
            <a:r>
              <a:rPr lang="es-ES" sz="1800" dirty="0" err="1"/>
              <a:t>objectives</a:t>
            </a:r>
            <a:r>
              <a:rPr lang="es-ES" sz="1800" dirty="0"/>
              <a:t> </a:t>
            </a:r>
          </a:p>
          <a:p>
            <a:pPr marL="285750" lvl="1">
              <a:spcBef>
                <a:spcPct val="20000"/>
              </a:spcBef>
              <a:spcAft>
                <a:spcPts val="600"/>
              </a:spcAft>
              <a:tabLst>
                <a:tab pos="266700" algn="l"/>
              </a:tabLst>
            </a:pPr>
            <a:r>
              <a:rPr lang="en-US" sz="1800" dirty="0"/>
              <a:t>Is the regulatory technique/form actually irrelevant (3 step analysis in general tax vs dedicated tax)?</a:t>
            </a:r>
          </a:p>
        </p:txBody>
      </p:sp>
      <p:sp>
        <p:nvSpPr>
          <p:cNvPr id="4" name="Slide Number Placeholder 3"/>
          <p:cNvSpPr>
            <a:spLocks noGrp="1"/>
          </p:cNvSpPr>
          <p:nvPr>
            <p:ph type="sldNum" sz="quarter" idx="4"/>
          </p:nvPr>
        </p:nvSpPr>
        <p:spPr/>
        <p:txBody>
          <a:bodyPr/>
          <a:lstStyle/>
          <a:p>
            <a:fld id="{9A78D92B-ACD7-4067-B1D3-621DA3CC4D96}" type="slidenum">
              <a:rPr lang="es-ES" smtClean="0"/>
              <a:pPr/>
              <a:t>16</a:t>
            </a:fld>
            <a:endParaRPr lang="es-ES" dirty="0"/>
          </a:p>
        </p:txBody>
      </p:sp>
    </p:spTree>
    <p:extLst>
      <p:ext uri="{BB962C8B-B14F-4D97-AF65-F5344CB8AC3E}">
        <p14:creationId xmlns:p14="http://schemas.microsoft.com/office/powerpoint/2010/main" val="2515080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dirty="0" err="1"/>
              <a:t>The</a:t>
            </a:r>
            <a:r>
              <a:rPr lang="es-ES" dirty="0"/>
              <a:t> </a:t>
            </a:r>
            <a:r>
              <a:rPr lang="es-ES" dirty="0" err="1"/>
              <a:t>Tax</a:t>
            </a:r>
            <a:r>
              <a:rPr lang="es-ES" dirty="0"/>
              <a:t> </a:t>
            </a:r>
            <a:r>
              <a:rPr lang="es-ES" dirty="0" err="1"/>
              <a:t>Ruling</a:t>
            </a:r>
            <a:r>
              <a:rPr lang="es-ES" dirty="0"/>
              <a:t> </a:t>
            </a:r>
            <a:r>
              <a:rPr lang="es-ES" dirty="0" err="1"/>
              <a:t>Judgments</a:t>
            </a:r>
            <a:r>
              <a:rPr lang="es-ES" dirty="0"/>
              <a:t>: </a:t>
            </a:r>
            <a:r>
              <a:rPr lang="es-ES" dirty="0" err="1"/>
              <a:t>What’s</a:t>
            </a:r>
            <a:r>
              <a:rPr lang="es-ES" dirty="0"/>
              <a:t> New?</a:t>
            </a:r>
          </a:p>
        </p:txBody>
      </p:sp>
    </p:spTree>
    <p:extLst>
      <p:ext uri="{BB962C8B-B14F-4D97-AF65-F5344CB8AC3E}">
        <p14:creationId xmlns:p14="http://schemas.microsoft.com/office/powerpoint/2010/main" val="3592464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2586"/>
            <a:ext cx="10980000" cy="1080000"/>
          </a:xfrm>
        </p:spPr>
        <p:txBody>
          <a:bodyPr/>
          <a:lstStyle/>
          <a:p>
            <a:r>
              <a:rPr lang="es-ES" dirty="0" err="1"/>
              <a:t>Tax</a:t>
            </a:r>
            <a:r>
              <a:rPr lang="es-ES" dirty="0"/>
              <a:t> </a:t>
            </a:r>
            <a:r>
              <a:rPr lang="es-ES" dirty="0" err="1"/>
              <a:t>rulings</a:t>
            </a:r>
            <a:r>
              <a:rPr lang="es-ES" dirty="0"/>
              <a:t>: Individual </a:t>
            </a:r>
            <a:r>
              <a:rPr lang="es-ES" dirty="0" err="1"/>
              <a:t>aid</a:t>
            </a:r>
            <a:r>
              <a:rPr lang="es-ES" dirty="0"/>
              <a:t> </a:t>
            </a:r>
            <a:r>
              <a:rPr lang="es-ES" dirty="0" err="1"/>
              <a:t>or</a:t>
            </a:r>
            <a:r>
              <a:rPr lang="es-ES" dirty="0"/>
              <a:t> </a:t>
            </a:r>
            <a:r>
              <a:rPr lang="es-ES" dirty="0" err="1"/>
              <a:t>aid</a:t>
            </a:r>
            <a:r>
              <a:rPr lang="es-ES" dirty="0"/>
              <a:t> </a:t>
            </a:r>
            <a:r>
              <a:rPr lang="es-ES" dirty="0" err="1"/>
              <a:t>schemes</a:t>
            </a:r>
            <a:r>
              <a:rPr lang="es-ES" dirty="0"/>
              <a:t>?</a:t>
            </a:r>
          </a:p>
        </p:txBody>
      </p:sp>
      <p:sp>
        <p:nvSpPr>
          <p:cNvPr id="4" name="Slide Number Placeholder 3"/>
          <p:cNvSpPr>
            <a:spLocks noGrp="1"/>
          </p:cNvSpPr>
          <p:nvPr>
            <p:ph type="sldNum" sz="quarter" idx="4"/>
          </p:nvPr>
        </p:nvSpPr>
        <p:spPr/>
        <p:txBody>
          <a:bodyPr/>
          <a:lstStyle/>
          <a:p>
            <a:fld id="{9A78D92B-ACD7-4067-B1D3-621DA3CC4D96}" type="slidenum">
              <a:rPr lang="es-ES" smtClean="0"/>
              <a:pPr/>
              <a:t>18</a:t>
            </a:fld>
            <a:endParaRPr lang="es-ES" dirty="0"/>
          </a:p>
        </p:txBody>
      </p:sp>
      <p:sp>
        <p:nvSpPr>
          <p:cNvPr id="7" name="Content Placeholder 1">
            <a:extLst>
              <a:ext uri="{FF2B5EF4-FFF2-40B4-BE49-F238E27FC236}">
                <a16:creationId xmlns:a16="http://schemas.microsoft.com/office/drawing/2014/main" id="{D94533CE-A079-D049-B888-B3FB77F28AAA}"/>
              </a:ext>
            </a:extLst>
          </p:cNvPr>
          <p:cNvSpPr>
            <a:spLocks noGrp="1"/>
          </p:cNvSpPr>
          <p:nvPr>
            <p:ph idx="1"/>
          </p:nvPr>
        </p:nvSpPr>
        <p:spPr>
          <a:xfrm>
            <a:off x="838200" y="1169853"/>
            <a:ext cx="7452360" cy="2741746"/>
          </a:xfrm>
        </p:spPr>
        <p:txBody>
          <a:bodyPr/>
          <a:lstStyle/>
          <a:p>
            <a:pPr>
              <a:spcAft>
                <a:spcPts val="600"/>
              </a:spcAft>
            </a:pPr>
            <a:r>
              <a:rPr lang="es-ES" dirty="0" err="1"/>
              <a:t>Three</a:t>
            </a:r>
            <a:r>
              <a:rPr lang="es-ES" dirty="0"/>
              <a:t> GC </a:t>
            </a:r>
            <a:r>
              <a:rPr lang="es-ES" dirty="0" err="1"/>
              <a:t>Judgments</a:t>
            </a:r>
            <a:r>
              <a:rPr lang="es-ES" dirty="0"/>
              <a:t> in 2019:</a:t>
            </a:r>
          </a:p>
          <a:p>
            <a:pPr lvl="1">
              <a:spcAft>
                <a:spcPts val="600"/>
              </a:spcAft>
            </a:pPr>
            <a:r>
              <a:rPr lang="en-US" sz="1600" i="1" dirty="0"/>
              <a:t>Belgium v Commission </a:t>
            </a:r>
            <a:r>
              <a:rPr lang="en-US" sz="1600" b="1" i="1" dirty="0"/>
              <a:t>(Excessive Profits) </a:t>
            </a:r>
            <a:r>
              <a:rPr lang="en-US" sz="1600" b="1" dirty="0"/>
              <a:t>(</a:t>
            </a:r>
            <a:r>
              <a:rPr lang="en-US" sz="1600" dirty="0"/>
              <a:t>T-131 and 263/16) Decision </a:t>
            </a:r>
            <a:r>
              <a:rPr lang="en-US" sz="1600" b="1" dirty="0"/>
              <a:t>annulled</a:t>
            </a:r>
          </a:p>
          <a:p>
            <a:pPr lvl="1">
              <a:spcAft>
                <a:spcPts val="600"/>
              </a:spcAft>
            </a:pPr>
            <a:r>
              <a:rPr lang="en-US" sz="1600" i="1" dirty="0"/>
              <a:t>Netherlands v Commission </a:t>
            </a:r>
            <a:r>
              <a:rPr lang="en-US" sz="1600" b="1" i="1" dirty="0"/>
              <a:t>(Starbucks) </a:t>
            </a:r>
            <a:r>
              <a:rPr lang="en-US" sz="1600" b="1" dirty="0"/>
              <a:t>(</a:t>
            </a:r>
            <a:r>
              <a:rPr lang="en-US" sz="1600" dirty="0"/>
              <a:t>T-760/15 and T-636/16) Decision </a:t>
            </a:r>
            <a:r>
              <a:rPr lang="en-US" sz="1600" b="1" dirty="0"/>
              <a:t>annulled </a:t>
            </a:r>
            <a:r>
              <a:rPr lang="en-US" sz="1600" dirty="0"/>
              <a:t>(advantage not proved) </a:t>
            </a:r>
          </a:p>
          <a:p>
            <a:pPr lvl="1">
              <a:spcAft>
                <a:spcPts val="600"/>
              </a:spcAft>
            </a:pPr>
            <a:r>
              <a:rPr lang="en-US" sz="1600" i="1" dirty="0"/>
              <a:t>Luxembourg v Commission (</a:t>
            </a:r>
            <a:r>
              <a:rPr lang="en-US" sz="1600" b="1" i="1" dirty="0"/>
              <a:t>Fiat) </a:t>
            </a:r>
            <a:r>
              <a:rPr lang="en-US" sz="1600" dirty="0"/>
              <a:t>(T-755 and T-759/15) Decision </a:t>
            </a:r>
            <a:r>
              <a:rPr lang="en-US" sz="1600" b="1" dirty="0"/>
              <a:t>confirmed</a:t>
            </a:r>
            <a:endParaRPr lang="en-US" sz="1600" dirty="0"/>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158"/>
          <a:stretch/>
        </p:blipFill>
        <p:spPr bwMode="auto">
          <a:xfrm>
            <a:off x="9170779" y="844732"/>
            <a:ext cx="1835867" cy="1299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3993" y="2143759"/>
            <a:ext cx="1470344" cy="1962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descr="https://upload.wikimedia.org/wikipedia/en/thumb/9/96/Fiat_Logo.svg/1200px-Fiat_Logo.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0399" y="2682604"/>
            <a:ext cx="1000760" cy="100076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1">
            <a:extLst>
              <a:ext uri="{FF2B5EF4-FFF2-40B4-BE49-F238E27FC236}">
                <a16:creationId xmlns:a16="http://schemas.microsoft.com/office/drawing/2014/main" id="{D94533CE-A079-D049-B888-B3FB77F28AAA}"/>
              </a:ext>
            </a:extLst>
          </p:cNvPr>
          <p:cNvSpPr txBox="1">
            <a:spLocks/>
          </p:cNvSpPr>
          <p:nvPr/>
        </p:nvSpPr>
        <p:spPr>
          <a:xfrm>
            <a:off x="792480" y="3297284"/>
            <a:ext cx="11025720" cy="2422051"/>
          </a:xfrm>
          <a:prstGeom prst="rect">
            <a:avLst/>
          </a:prstGeom>
        </p:spPr>
        <p:txBody>
          <a:bodyPr vert="horz" lIns="91440" tIns="45720" rIns="91440" bIns="45720" rtlCol="0">
            <a:noAutofit/>
          </a:bodyPr>
          <a:lstStyle>
            <a:lvl1pPr marL="285750" indent="-285750" algn="l" defTabSz="914400" rtl="0" eaLnBrk="1" latinLnBrk="0" hangingPunct="1">
              <a:spcBef>
                <a:spcPct val="20000"/>
              </a:spcBef>
              <a:buClr>
                <a:srgbClr val="E78316"/>
              </a:buClr>
              <a:buFont typeface="Wingdings" panose="05000000000000000000" pitchFamily="2" charset="2"/>
              <a:buChar char="§"/>
              <a:tabLst>
                <a:tab pos="266700" algn="l"/>
              </a:tabLst>
              <a:defRPr lang="es-ES" sz="1600" kern="1200" dirty="0">
                <a:solidFill>
                  <a:schemeClr val="tx1"/>
                </a:solidFill>
                <a:latin typeface="Trebuchet MS" charset="0"/>
                <a:ea typeface="+mn-ea"/>
                <a:cs typeface="+mn-cs"/>
              </a:defRPr>
            </a:lvl1pPr>
            <a:lvl2pPr marL="742950" indent="-285750" algn="l" defTabSz="914400" rtl="0" eaLnBrk="1" latinLnBrk="0" hangingPunct="1">
              <a:lnSpc>
                <a:spcPct val="90000"/>
              </a:lnSpc>
              <a:spcBef>
                <a:spcPts val="500"/>
              </a:spcBef>
              <a:buClr>
                <a:srgbClr val="E78316"/>
              </a:buClr>
              <a:buFont typeface="Wingdings" pitchFamily="2" charset="2"/>
              <a:buChar char="§"/>
              <a:defRPr lang="en-US" sz="1400" kern="1200">
                <a:solidFill>
                  <a:schemeClr val="tx1"/>
                </a:solidFill>
                <a:latin typeface="Trebuchet MS" charset="0"/>
                <a:ea typeface="+mn-ea"/>
                <a:cs typeface="+mn-cs"/>
              </a:defRPr>
            </a:lvl2pPr>
            <a:lvl3pPr marL="1143000" indent="-228600" algn="l" defTabSz="914400" rtl="0" eaLnBrk="1" latinLnBrk="0" hangingPunct="1">
              <a:lnSpc>
                <a:spcPct val="90000"/>
              </a:lnSpc>
              <a:spcBef>
                <a:spcPts val="500"/>
              </a:spcBef>
              <a:buClr>
                <a:srgbClr val="E78316"/>
              </a:buClr>
              <a:buFont typeface="Wingdings" pitchFamily="2" charset="2"/>
              <a:buChar char="§"/>
              <a:defRPr lang="en-US" sz="1400" kern="1200">
                <a:solidFill>
                  <a:schemeClr val="tx1"/>
                </a:solidFill>
                <a:latin typeface="Trebuchet MS" charset="0"/>
                <a:ea typeface="+mn-ea"/>
                <a:cs typeface="+mn-cs"/>
              </a:defRPr>
            </a:lvl3pPr>
            <a:lvl4pPr marL="1600200" indent="-228600" algn="l" defTabSz="914400" rtl="0" eaLnBrk="1" latinLnBrk="0" hangingPunct="1">
              <a:lnSpc>
                <a:spcPct val="90000"/>
              </a:lnSpc>
              <a:spcBef>
                <a:spcPts val="500"/>
              </a:spcBef>
              <a:buClr>
                <a:srgbClr val="E78316"/>
              </a:buClr>
              <a:buFont typeface="Wingdings" pitchFamily="2" charset="2"/>
              <a:buChar char="§"/>
              <a:defRPr lang="en-US" sz="1400" kern="1200">
                <a:solidFill>
                  <a:schemeClr val="tx1"/>
                </a:solidFill>
                <a:latin typeface="Trebuchet MS" charset="0"/>
                <a:ea typeface="+mn-ea"/>
                <a:cs typeface="+mn-cs"/>
              </a:defRPr>
            </a:lvl4pPr>
            <a:lvl5pPr marL="2057400" indent="-228600" algn="l" defTabSz="914400" rtl="0" eaLnBrk="1" latinLnBrk="0" hangingPunct="1">
              <a:lnSpc>
                <a:spcPct val="90000"/>
              </a:lnSpc>
              <a:spcBef>
                <a:spcPts val="500"/>
              </a:spcBef>
              <a:buClr>
                <a:srgbClr val="E78316"/>
              </a:buClr>
              <a:buFont typeface="Wingdings" pitchFamily="2" charset="2"/>
              <a:buChar char="§"/>
              <a:defRPr lang="es-ES" sz="1400" kern="1200">
                <a:solidFill>
                  <a:schemeClr val="tx1"/>
                </a:solidFill>
                <a:latin typeface="Trebuchet MS"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lvl="1">
              <a:lnSpc>
                <a:spcPct val="100000"/>
              </a:lnSpc>
              <a:spcBef>
                <a:spcPct val="20000"/>
              </a:spcBef>
              <a:spcAft>
                <a:spcPts val="600"/>
              </a:spcAft>
              <a:tabLst>
                <a:tab pos="266700" algn="l"/>
              </a:tabLst>
            </a:pPr>
            <a:r>
              <a:rPr lang="en-US" sz="1800" b="1" dirty="0"/>
              <a:t>Two possible approaches: Individual aid or State aid scheme?</a:t>
            </a:r>
          </a:p>
          <a:p>
            <a:pPr marL="685800" lvl="2">
              <a:lnSpc>
                <a:spcPct val="100000"/>
              </a:lnSpc>
              <a:spcBef>
                <a:spcPct val="20000"/>
              </a:spcBef>
              <a:spcAft>
                <a:spcPts val="600"/>
              </a:spcAft>
              <a:tabLst>
                <a:tab pos="266700" algn="l"/>
              </a:tabLst>
            </a:pPr>
            <a:r>
              <a:rPr lang="en-US" sz="1800" b="1" i="1" dirty="0"/>
              <a:t>Belgium v Commission (Excessive Profits) </a:t>
            </a:r>
            <a:r>
              <a:rPr lang="en-US" sz="1800" dirty="0"/>
              <a:t>clarified the notion of State aid schemes: </a:t>
            </a:r>
          </a:p>
          <a:p>
            <a:pPr lvl="2">
              <a:spcAft>
                <a:spcPts val="600"/>
              </a:spcAft>
            </a:pPr>
            <a:r>
              <a:rPr lang="en-US" altLang="es-ES" sz="1800" dirty="0"/>
              <a:t>Finding of scheme requires that the essential elements of the aid are defined </a:t>
            </a:r>
            <a:r>
              <a:rPr lang="en-US" altLang="es-ES" sz="1800" i="1" dirty="0"/>
              <a:t>in </a:t>
            </a:r>
            <a:r>
              <a:rPr lang="en-US" altLang="es-ES" sz="1800" i="1" dirty="0" err="1"/>
              <a:t>abstracto</a:t>
            </a:r>
            <a:r>
              <a:rPr lang="en-US" altLang="es-ES" sz="1800" i="1" dirty="0"/>
              <a:t> </a:t>
            </a:r>
            <a:r>
              <a:rPr lang="en-US" altLang="es-ES" sz="1800" dirty="0"/>
              <a:t>in the rule.</a:t>
            </a:r>
          </a:p>
          <a:p>
            <a:pPr lvl="2">
              <a:spcAft>
                <a:spcPts val="600"/>
              </a:spcAft>
            </a:pPr>
            <a:r>
              <a:rPr lang="en-US" altLang="es-ES" sz="1800" dirty="0"/>
              <a:t>If the administration retains a margin of discretion, the measure should be considered as individual aid, which has to be analyzed on a case-by-case basis.</a:t>
            </a:r>
          </a:p>
          <a:p>
            <a:pPr lvl="2">
              <a:spcAft>
                <a:spcPts val="600"/>
              </a:spcAft>
            </a:pPr>
            <a:r>
              <a:rPr lang="en-US" altLang="es-ES" sz="1800" dirty="0"/>
              <a:t>GC annuls the EC’s decision for having found a scheme in spite of the administration’s discretion </a:t>
            </a:r>
          </a:p>
          <a:p>
            <a:pPr marL="685800" lvl="2">
              <a:lnSpc>
                <a:spcPct val="100000"/>
              </a:lnSpc>
              <a:spcBef>
                <a:spcPct val="20000"/>
              </a:spcBef>
              <a:spcAft>
                <a:spcPts val="600"/>
              </a:spcAft>
              <a:tabLst>
                <a:tab pos="266700" algn="l"/>
              </a:tabLst>
            </a:pPr>
            <a:r>
              <a:rPr lang="en-US" altLang="es-ES" sz="1800" dirty="0"/>
              <a:t>In </a:t>
            </a:r>
            <a:r>
              <a:rPr lang="en-US" altLang="es-ES" sz="1800" b="1" i="1" dirty="0"/>
              <a:t>Fiat</a:t>
            </a:r>
            <a:r>
              <a:rPr lang="en-US" altLang="es-ES" sz="1800" dirty="0"/>
              <a:t> and </a:t>
            </a:r>
            <a:r>
              <a:rPr lang="en-US" altLang="es-ES" sz="1800" b="1" i="1" dirty="0"/>
              <a:t>Starbucks</a:t>
            </a:r>
            <a:r>
              <a:rPr lang="en-US" altLang="es-ES" sz="1800" dirty="0"/>
              <a:t> the EC decisions only examined the tax rulings granted to these companies as individual aid- Decisions considered that the underlying legislation was not selective- </a:t>
            </a:r>
            <a:r>
              <a:rPr lang="en-US" altLang="es-ES" sz="1800" b="1" dirty="0"/>
              <a:t>what is then the reference system?</a:t>
            </a:r>
          </a:p>
        </p:txBody>
      </p:sp>
    </p:spTree>
    <p:extLst>
      <p:ext uri="{BB962C8B-B14F-4D97-AF65-F5344CB8AC3E}">
        <p14:creationId xmlns:p14="http://schemas.microsoft.com/office/powerpoint/2010/main" val="1468206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Tax</a:t>
            </a:r>
            <a:r>
              <a:rPr lang="es-ES" dirty="0"/>
              <a:t> </a:t>
            </a:r>
            <a:r>
              <a:rPr lang="es-ES" dirty="0" err="1"/>
              <a:t>rulings</a:t>
            </a:r>
            <a:r>
              <a:rPr lang="es-ES" dirty="0"/>
              <a:t> and </a:t>
            </a:r>
            <a:r>
              <a:rPr lang="es-ES" dirty="0" err="1"/>
              <a:t>selectivity</a:t>
            </a:r>
            <a:r>
              <a:rPr lang="es-ES" dirty="0"/>
              <a:t>: a </a:t>
            </a:r>
            <a:r>
              <a:rPr lang="es-ES" dirty="0" err="1"/>
              <a:t>missed</a:t>
            </a:r>
            <a:r>
              <a:rPr lang="es-ES" dirty="0"/>
              <a:t> </a:t>
            </a:r>
            <a:r>
              <a:rPr lang="es-ES" dirty="0" err="1"/>
              <a:t>opportunity</a:t>
            </a:r>
            <a:r>
              <a:rPr lang="es-ES" dirty="0"/>
              <a:t>?</a:t>
            </a:r>
          </a:p>
        </p:txBody>
      </p:sp>
      <p:sp>
        <p:nvSpPr>
          <p:cNvPr id="3" name="Content Placeholder 2"/>
          <p:cNvSpPr>
            <a:spLocks noGrp="1"/>
          </p:cNvSpPr>
          <p:nvPr>
            <p:ph idx="1"/>
          </p:nvPr>
        </p:nvSpPr>
        <p:spPr>
          <a:xfrm>
            <a:off x="838200" y="1552171"/>
            <a:ext cx="10980000" cy="4525963"/>
          </a:xfrm>
        </p:spPr>
        <p:txBody>
          <a:bodyPr/>
          <a:lstStyle/>
          <a:p>
            <a:pPr>
              <a:spcAft>
                <a:spcPts val="600"/>
              </a:spcAft>
              <a:defRPr/>
            </a:pPr>
            <a:r>
              <a:rPr lang="en-US" altLang="es-ES" sz="1800" dirty="0"/>
              <a:t>The GC arguably avoids taking a position on the difficult ‘selectivity’ questions.</a:t>
            </a:r>
          </a:p>
          <a:p>
            <a:pPr>
              <a:spcAft>
                <a:spcPts val="600"/>
              </a:spcAft>
              <a:defRPr/>
            </a:pPr>
            <a:r>
              <a:rPr lang="en-US" altLang="es-ES" sz="1800" dirty="0"/>
              <a:t>In </a:t>
            </a:r>
            <a:r>
              <a:rPr lang="en-US" altLang="es-ES" sz="1800" i="1" dirty="0"/>
              <a:t>Starbucks</a:t>
            </a:r>
            <a:r>
              <a:rPr lang="en-US" altLang="es-ES" sz="1800" dirty="0"/>
              <a:t> the GC did not assess selectivity because the advantage had not been established – Case hinges on existence of advantage.</a:t>
            </a:r>
          </a:p>
          <a:p>
            <a:pPr>
              <a:spcAft>
                <a:spcPts val="600"/>
              </a:spcAft>
              <a:defRPr/>
            </a:pPr>
            <a:r>
              <a:rPr lang="en-US" altLang="es-ES" sz="1800" dirty="0"/>
              <a:t>In </a:t>
            </a:r>
            <a:r>
              <a:rPr lang="en-US" altLang="es-ES" sz="1800" i="1" dirty="0"/>
              <a:t>Fiat</a:t>
            </a:r>
            <a:r>
              <a:rPr lang="en-US" altLang="es-ES" sz="1800" dirty="0"/>
              <a:t> the GC undertook a cursory selectivity analysis </a:t>
            </a:r>
            <a:endParaRPr lang="es-ES" altLang="es-ES" sz="1800" dirty="0"/>
          </a:p>
          <a:p>
            <a:pPr lvl="1">
              <a:spcAft>
                <a:spcPts val="600"/>
              </a:spcAft>
              <a:defRPr/>
            </a:pPr>
            <a:r>
              <a:rPr lang="es-ES" altLang="es-ES" sz="1800" dirty="0" err="1"/>
              <a:t>The</a:t>
            </a:r>
            <a:r>
              <a:rPr lang="es-ES" altLang="es-ES" sz="1800" dirty="0"/>
              <a:t> GC </a:t>
            </a:r>
            <a:r>
              <a:rPr lang="es-ES" altLang="es-ES" sz="1800" dirty="0" err="1"/>
              <a:t>accepts</a:t>
            </a:r>
            <a:r>
              <a:rPr lang="es-ES" altLang="es-ES" sz="1800" dirty="0"/>
              <a:t> </a:t>
            </a:r>
            <a:r>
              <a:rPr lang="es-ES" altLang="es-ES" sz="1800" dirty="0" err="1"/>
              <a:t>there</a:t>
            </a:r>
            <a:r>
              <a:rPr lang="es-ES" altLang="es-ES" sz="1800" dirty="0"/>
              <a:t> can be a </a:t>
            </a:r>
            <a:r>
              <a:rPr lang="en-US" altLang="es-ES" sz="1800" dirty="0"/>
              <a:t>‘</a:t>
            </a:r>
            <a:r>
              <a:rPr lang="en-US" altLang="es-ES" sz="1800" b="1" dirty="0"/>
              <a:t>presumption of selectivity</a:t>
            </a:r>
            <a:r>
              <a:rPr lang="en-US" altLang="es-ES" sz="1800" dirty="0"/>
              <a:t>’ when (1) t</a:t>
            </a:r>
            <a:r>
              <a:rPr lang="es-ES" altLang="es-ES" sz="1800" dirty="0" err="1"/>
              <a:t>here</a:t>
            </a:r>
            <a:r>
              <a:rPr lang="es-ES" altLang="es-ES" sz="1800" dirty="0"/>
              <a:t> </a:t>
            </a:r>
            <a:r>
              <a:rPr lang="es-ES" altLang="es-ES" sz="1800" dirty="0" err="1"/>
              <a:t>is</a:t>
            </a:r>
            <a:r>
              <a:rPr lang="es-ES" altLang="es-ES" sz="1800" dirty="0"/>
              <a:t> </a:t>
            </a:r>
            <a:r>
              <a:rPr lang="es-ES" altLang="es-ES" sz="1800" dirty="0" err="1"/>
              <a:t>an</a:t>
            </a:r>
            <a:r>
              <a:rPr lang="es-ES" altLang="es-ES" sz="1800" dirty="0"/>
              <a:t> ‘</a:t>
            </a:r>
            <a:r>
              <a:rPr lang="es-ES" altLang="es-ES" sz="1800" u="sng" dirty="0"/>
              <a:t>individual </a:t>
            </a:r>
            <a:r>
              <a:rPr lang="es-ES" altLang="es-ES" sz="1800" u="sng" dirty="0" err="1"/>
              <a:t>aid</a:t>
            </a:r>
            <a:r>
              <a:rPr lang="es-ES" altLang="es-ES" sz="1800" dirty="0"/>
              <a:t>’ (</a:t>
            </a:r>
            <a:r>
              <a:rPr lang="es-ES" altLang="es-ES" sz="1800" dirty="0" err="1"/>
              <a:t>not</a:t>
            </a:r>
            <a:r>
              <a:rPr lang="es-ES" altLang="es-ES" sz="1800" dirty="0"/>
              <a:t> a </a:t>
            </a:r>
            <a:r>
              <a:rPr lang="es-ES" altLang="es-ES" sz="1800" dirty="0" err="1"/>
              <a:t>scheme</a:t>
            </a:r>
            <a:r>
              <a:rPr lang="es-ES" altLang="es-ES" sz="1800" dirty="0"/>
              <a:t>) and (2) </a:t>
            </a:r>
            <a:r>
              <a:rPr lang="en-US" altLang="es-ES" sz="1800" dirty="0"/>
              <a:t>the EC has previously </a:t>
            </a:r>
            <a:r>
              <a:rPr lang="en-US" altLang="es-ES" sz="1800" u="sng" dirty="0"/>
              <a:t>proved the existence of an ‘advantage’. </a:t>
            </a:r>
          </a:p>
          <a:p>
            <a:pPr lvl="1">
              <a:spcAft>
                <a:spcPts val="600"/>
              </a:spcAft>
              <a:defRPr/>
            </a:pPr>
            <a:r>
              <a:rPr lang="en-US" altLang="es-ES" sz="1800" dirty="0"/>
              <a:t>The GC found the advantage to be proven on the basis of the ALP and that Fiat's tax ruling was a 'tailor-made suit’, an individual aid </a:t>
            </a:r>
            <a:r>
              <a:rPr lang="en-US" altLang="es-ES" sz="1800" dirty="0">
                <a:sym typeface="Wingdings" panose="05000000000000000000" pitchFamily="2" charset="2"/>
              </a:rPr>
              <a:t></a:t>
            </a:r>
            <a:r>
              <a:rPr lang="en-US" altLang="es-ES" sz="1800" dirty="0"/>
              <a:t> Therefore the EC could automatically presume that it was selective.</a:t>
            </a:r>
          </a:p>
          <a:p>
            <a:pPr>
              <a:spcAft>
                <a:spcPts val="600"/>
              </a:spcAft>
              <a:defRPr/>
            </a:pPr>
            <a:r>
              <a:rPr lang="en-US" altLang="es-ES" sz="1800" dirty="0"/>
              <a:t>Problems: </a:t>
            </a:r>
          </a:p>
          <a:p>
            <a:pPr lvl="1">
              <a:spcAft>
                <a:spcPts val="600"/>
              </a:spcAft>
              <a:defRPr/>
            </a:pPr>
            <a:r>
              <a:rPr lang="en-US" altLang="es-ES" sz="1800" dirty="0"/>
              <a:t>The presumption is based on a questionable interpretation of Judgment C-15/14 P MOL  (presumption can only be valid for truly individual measures).</a:t>
            </a:r>
          </a:p>
          <a:p>
            <a:pPr lvl="1">
              <a:spcAft>
                <a:spcPts val="600"/>
              </a:spcAft>
              <a:defRPr/>
            </a:pPr>
            <a:r>
              <a:rPr lang="en-US" altLang="es-ES" sz="1800" dirty="0"/>
              <a:t>The applicants submit that Fiat's tax ruling is a mere application of an aid scheme. The point of view chosen by the EC cannot be decisive. </a:t>
            </a:r>
          </a:p>
          <a:p>
            <a:pPr lvl="1">
              <a:spcAft>
                <a:spcPts val="600"/>
              </a:spcAft>
              <a:defRPr/>
            </a:pPr>
            <a:r>
              <a:rPr lang="en-US" altLang="es-ES" sz="1800" dirty="0"/>
              <a:t>If the scheme is not selective, and if its implementation to Fiat was in line with scheme…</a:t>
            </a:r>
          </a:p>
        </p:txBody>
      </p:sp>
      <p:sp>
        <p:nvSpPr>
          <p:cNvPr id="4" name="Slide Number Placeholder 3"/>
          <p:cNvSpPr>
            <a:spLocks noGrp="1"/>
          </p:cNvSpPr>
          <p:nvPr>
            <p:ph type="sldNum" sz="quarter" idx="4"/>
          </p:nvPr>
        </p:nvSpPr>
        <p:spPr/>
        <p:txBody>
          <a:bodyPr/>
          <a:lstStyle/>
          <a:p>
            <a:fld id="{9A78D92B-ACD7-4067-B1D3-621DA3CC4D96}" type="slidenum">
              <a:rPr lang="es-ES" smtClean="0"/>
              <a:pPr/>
              <a:t>19</a:t>
            </a:fld>
            <a:endParaRPr lang="es-E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4080" y="130493"/>
            <a:ext cx="1873250" cy="1873250"/>
          </a:xfrm>
          <a:prstGeom prst="rect">
            <a:avLst/>
          </a:prstGeom>
        </p:spPr>
      </p:pic>
    </p:spTree>
    <p:extLst>
      <p:ext uri="{BB962C8B-B14F-4D97-AF65-F5344CB8AC3E}">
        <p14:creationId xmlns:p14="http://schemas.microsoft.com/office/powerpoint/2010/main" val="1217750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Tax</a:t>
            </a:r>
            <a:r>
              <a:rPr lang="es-ES" dirty="0"/>
              <a:t> </a:t>
            </a:r>
            <a:r>
              <a:rPr lang="es-ES" dirty="0" err="1"/>
              <a:t>rulings</a:t>
            </a:r>
            <a:r>
              <a:rPr lang="es-ES" dirty="0"/>
              <a:t> and </a:t>
            </a:r>
            <a:r>
              <a:rPr lang="es-ES" dirty="0" err="1"/>
              <a:t>selectivity</a:t>
            </a:r>
            <a:r>
              <a:rPr lang="es-ES" dirty="0"/>
              <a:t>: no </a:t>
            </a:r>
            <a:r>
              <a:rPr lang="es-ES" dirty="0" err="1"/>
              <a:t>reference</a:t>
            </a:r>
            <a:r>
              <a:rPr lang="es-ES" dirty="0"/>
              <a:t> </a:t>
            </a:r>
            <a:r>
              <a:rPr lang="es-ES" dirty="0" err="1"/>
              <a:t>system</a:t>
            </a:r>
            <a:r>
              <a:rPr lang="es-ES" dirty="0"/>
              <a:t>?</a:t>
            </a:r>
          </a:p>
        </p:txBody>
      </p:sp>
      <p:sp>
        <p:nvSpPr>
          <p:cNvPr id="3" name="Content Placeholder 2"/>
          <p:cNvSpPr>
            <a:spLocks noGrp="1"/>
          </p:cNvSpPr>
          <p:nvPr>
            <p:ph idx="1"/>
          </p:nvPr>
        </p:nvSpPr>
        <p:spPr>
          <a:xfrm>
            <a:off x="838200" y="1504060"/>
            <a:ext cx="10980000" cy="4821903"/>
          </a:xfrm>
        </p:spPr>
        <p:txBody>
          <a:bodyPr/>
          <a:lstStyle/>
          <a:p>
            <a:pPr>
              <a:spcAft>
                <a:spcPts val="600"/>
              </a:spcAft>
              <a:defRPr/>
            </a:pPr>
            <a:r>
              <a:rPr lang="en-US" altLang="es-ES" sz="1800" dirty="0"/>
              <a:t>In the alternative  (in case the CJ does not accept the presumption) the GC assesses selectivity in </a:t>
            </a:r>
            <a:r>
              <a:rPr lang="en-US" altLang="es-ES" sz="1800" i="1" dirty="0"/>
              <a:t>Fiat</a:t>
            </a:r>
            <a:r>
              <a:rPr lang="en-US" altLang="es-ES" sz="1800" dirty="0"/>
              <a:t> under the ‘three-step test’:</a:t>
            </a:r>
          </a:p>
          <a:p>
            <a:pPr lvl="1">
              <a:spcAft>
                <a:spcPts val="600"/>
              </a:spcAft>
              <a:defRPr/>
            </a:pPr>
            <a:r>
              <a:rPr lang="en-US" altLang="es-ES" sz="1800" b="1" dirty="0"/>
              <a:t>Step 1</a:t>
            </a:r>
            <a:r>
              <a:rPr lang="en-US" altLang="es-ES" sz="1800" dirty="0"/>
              <a:t>: Avoids defining the ‘reference system’ or the group of companies in a comparable situation </a:t>
            </a:r>
            <a:r>
              <a:rPr lang="es-ES" sz="1800" dirty="0"/>
              <a:t>factual and legal </a:t>
            </a:r>
            <a:r>
              <a:rPr lang="es-ES" sz="1800" dirty="0" err="1"/>
              <a:t>situation</a:t>
            </a:r>
            <a:r>
              <a:rPr lang="en-US" altLang="es-ES" sz="1800" dirty="0"/>
              <a:t> in the light of the legislator's objective. </a:t>
            </a:r>
          </a:p>
          <a:p>
            <a:pPr lvl="2">
              <a:spcAft>
                <a:spcPts val="600"/>
              </a:spcAft>
              <a:defRPr/>
            </a:pPr>
            <a:r>
              <a:rPr lang="en-US" altLang="es-ES" sz="1800" dirty="0"/>
              <a:t>The applicants: only multinational groups. </a:t>
            </a:r>
          </a:p>
          <a:p>
            <a:pPr lvl="2">
              <a:spcAft>
                <a:spcPts val="600"/>
              </a:spcAft>
              <a:defRPr/>
            </a:pPr>
            <a:r>
              <a:rPr lang="en-US" altLang="es-ES" sz="1800" dirty="0"/>
              <a:t>The EC: also independent companies. </a:t>
            </a:r>
          </a:p>
          <a:p>
            <a:pPr lvl="1">
              <a:spcAft>
                <a:spcPts val="600"/>
              </a:spcAft>
              <a:defRPr/>
            </a:pPr>
            <a:r>
              <a:rPr lang="en-US" altLang="es-ES" sz="1800" b="1" dirty="0"/>
              <a:t>Step 2</a:t>
            </a:r>
            <a:r>
              <a:rPr lang="en-US" altLang="es-ES" sz="1800" dirty="0"/>
              <a:t>: Considers that no need to choose between the two reference systems, since the tax ruling would in any case be an ‘exception’ to any of them. </a:t>
            </a:r>
            <a:endParaRPr lang="es-ES" altLang="es-ES" sz="1800" dirty="0"/>
          </a:p>
          <a:p>
            <a:pPr lvl="2">
              <a:spcAft>
                <a:spcPts val="600"/>
              </a:spcAft>
              <a:defRPr/>
            </a:pPr>
            <a:r>
              <a:rPr lang="en-US" altLang="es-ES" sz="1800" dirty="0"/>
              <a:t>It would certainly be an exception if compared with standalone companies. </a:t>
            </a:r>
            <a:endParaRPr lang="es-ES" altLang="es-ES" sz="1800" dirty="0"/>
          </a:p>
          <a:p>
            <a:pPr lvl="2">
              <a:spcAft>
                <a:spcPts val="600"/>
              </a:spcAft>
              <a:defRPr/>
            </a:pPr>
            <a:r>
              <a:rPr lang="en-US" altLang="es-ES" sz="1800" dirty="0"/>
              <a:t>But it does not seem to be an exception when compared to other multinationals.</a:t>
            </a:r>
          </a:p>
          <a:p>
            <a:pPr lvl="2">
              <a:spcAft>
                <a:spcPts val="600"/>
              </a:spcAft>
              <a:defRPr/>
            </a:pPr>
            <a:r>
              <a:rPr lang="en-US" altLang="es-ES" sz="1800" dirty="0"/>
              <a:t>Did Lux treat </a:t>
            </a:r>
            <a:r>
              <a:rPr lang="en-US" altLang="es-ES" sz="1800" i="1" dirty="0"/>
              <a:t>Fiat</a:t>
            </a:r>
            <a:r>
              <a:rPr lang="en-US" altLang="es-ES" sz="1800" dirty="0"/>
              <a:t> better than other multinationals in a comparable situation? We don’t know!</a:t>
            </a:r>
            <a:endParaRPr lang="es-ES" altLang="es-ES" sz="1800" dirty="0"/>
          </a:p>
          <a:p>
            <a:pPr lvl="1">
              <a:spcAft>
                <a:spcPts val="600"/>
              </a:spcAft>
              <a:defRPr/>
            </a:pPr>
            <a:r>
              <a:rPr lang="en-US" altLang="es-ES" sz="1800" dirty="0"/>
              <a:t>The definition of the reference system would appear to be essential, but was missing.  </a:t>
            </a:r>
            <a:endParaRPr lang="es-ES"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20</a:t>
            </a:fld>
            <a:endParaRPr lang="es-ES" dirty="0"/>
          </a:p>
        </p:txBody>
      </p:sp>
    </p:spTree>
    <p:extLst>
      <p:ext uri="{BB962C8B-B14F-4D97-AF65-F5344CB8AC3E}">
        <p14:creationId xmlns:p14="http://schemas.microsoft.com/office/powerpoint/2010/main" val="3952967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2413"/>
            <a:ext cx="11272520" cy="1080000"/>
          </a:xfrm>
        </p:spPr>
        <p:txBody>
          <a:bodyPr/>
          <a:lstStyle/>
          <a:p>
            <a:r>
              <a:rPr lang="es-ES" dirty="0" err="1"/>
              <a:t>Tax</a:t>
            </a:r>
            <a:r>
              <a:rPr lang="es-ES" dirty="0"/>
              <a:t> </a:t>
            </a:r>
            <a:r>
              <a:rPr lang="es-ES" dirty="0" err="1"/>
              <a:t>rulings</a:t>
            </a:r>
            <a:r>
              <a:rPr lang="es-ES" dirty="0"/>
              <a:t> and </a:t>
            </a:r>
            <a:r>
              <a:rPr lang="es-ES" dirty="0" err="1"/>
              <a:t>advantages</a:t>
            </a:r>
            <a:r>
              <a:rPr lang="es-ES" dirty="0"/>
              <a:t>:‘</a:t>
            </a:r>
            <a:r>
              <a:rPr lang="es-ES" dirty="0" err="1"/>
              <a:t>Arm’s</a:t>
            </a:r>
            <a:r>
              <a:rPr lang="es-ES" dirty="0"/>
              <a:t> </a:t>
            </a:r>
            <a:r>
              <a:rPr lang="es-ES" dirty="0" err="1"/>
              <a:t>length</a:t>
            </a:r>
            <a:r>
              <a:rPr lang="es-ES" dirty="0"/>
              <a:t> </a:t>
            </a:r>
            <a:r>
              <a:rPr lang="es-ES" dirty="0" err="1"/>
              <a:t>principle</a:t>
            </a:r>
            <a:r>
              <a:rPr lang="es-ES" dirty="0"/>
              <a:t>’(ALP) as a </a:t>
            </a:r>
            <a:r>
              <a:rPr lang="es-ES" dirty="0" err="1"/>
              <a:t>tool</a:t>
            </a:r>
            <a:endParaRPr lang="es-ES" dirty="0"/>
          </a:p>
        </p:txBody>
      </p:sp>
      <p:sp>
        <p:nvSpPr>
          <p:cNvPr id="3" name="Content Placeholder 2"/>
          <p:cNvSpPr>
            <a:spLocks noGrp="1"/>
          </p:cNvSpPr>
          <p:nvPr>
            <p:ph idx="1"/>
          </p:nvPr>
        </p:nvSpPr>
        <p:spPr>
          <a:xfrm>
            <a:off x="695960" y="1427148"/>
            <a:ext cx="9047480" cy="5294327"/>
          </a:xfrm>
        </p:spPr>
        <p:txBody>
          <a:bodyPr/>
          <a:lstStyle/>
          <a:p>
            <a:pPr>
              <a:spcAft>
                <a:spcPts val="600"/>
              </a:spcAft>
              <a:defRPr/>
            </a:pPr>
            <a:r>
              <a:rPr lang="en-US" altLang="es-ES" sz="1800" dirty="0"/>
              <a:t>The </a:t>
            </a:r>
            <a:r>
              <a:rPr lang="en-GB" altLang="es-ES" sz="1800" dirty="0"/>
              <a:t>centre</a:t>
            </a:r>
            <a:r>
              <a:rPr lang="en-US" altLang="es-ES" sz="1800" dirty="0"/>
              <a:t> of gravity in </a:t>
            </a:r>
            <a:r>
              <a:rPr lang="en-US" altLang="es-ES" sz="1800" b="1" i="1" dirty="0"/>
              <a:t>Fiat</a:t>
            </a:r>
            <a:r>
              <a:rPr lang="en-US" altLang="es-ES" sz="1800" dirty="0"/>
              <a:t> and </a:t>
            </a:r>
            <a:r>
              <a:rPr lang="en-US" altLang="es-ES" sz="1800" b="1" i="1" dirty="0"/>
              <a:t>Starbucks </a:t>
            </a:r>
            <a:r>
              <a:rPr lang="en-US" altLang="es-ES" sz="1800" dirty="0"/>
              <a:t>judgments</a:t>
            </a:r>
            <a:r>
              <a:rPr lang="en-US" altLang="es-ES" sz="1800" b="1" i="1" dirty="0"/>
              <a:t> </a:t>
            </a:r>
            <a:r>
              <a:rPr lang="en-US" altLang="es-ES" sz="1800" dirty="0"/>
              <a:t>is the analysis of the 'advantage'. </a:t>
            </a:r>
          </a:p>
          <a:p>
            <a:pPr>
              <a:spcAft>
                <a:spcPts val="600"/>
              </a:spcAft>
              <a:defRPr/>
            </a:pPr>
            <a:r>
              <a:rPr lang="es-ES" altLang="es-ES" sz="1800" dirty="0" err="1"/>
              <a:t>The</a:t>
            </a:r>
            <a:r>
              <a:rPr lang="es-ES" altLang="es-ES" sz="1800" b="1" dirty="0"/>
              <a:t> </a:t>
            </a:r>
            <a:r>
              <a:rPr lang="es-ES" altLang="es-ES" sz="1800" b="1" dirty="0" err="1"/>
              <a:t>decisions</a:t>
            </a:r>
            <a:r>
              <a:rPr lang="es-ES" altLang="es-ES" sz="1800" b="1" dirty="0"/>
              <a:t> </a:t>
            </a:r>
            <a:r>
              <a:rPr lang="es-ES" altLang="es-ES" sz="1800" b="1" dirty="0" err="1"/>
              <a:t>considered</a:t>
            </a:r>
            <a:r>
              <a:rPr lang="es-ES" altLang="es-ES" sz="1800" b="1" dirty="0"/>
              <a:t> </a:t>
            </a:r>
            <a:r>
              <a:rPr lang="es-ES" altLang="es-ES" sz="1800" b="1" dirty="0" err="1"/>
              <a:t>that</a:t>
            </a:r>
            <a:r>
              <a:rPr lang="es-ES" altLang="es-ES" sz="1800" b="1" dirty="0"/>
              <a:t> </a:t>
            </a:r>
            <a:r>
              <a:rPr lang="es-ES" altLang="es-ES" sz="1800" b="1" dirty="0" err="1"/>
              <a:t>the</a:t>
            </a:r>
            <a:r>
              <a:rPr lang="es-ES" altLang="es-ES" sz="1800" b="1" dirty="0"/>
              <a:t> “</a:t>
            </a:r>
            <a:r>
              <a:rPr lang="es-ES" altLang="es-ES" sz="1800" b="1" dirty="0" err="1"/>
              <a:t>advantage</a:t>
            </a:r>
            <a:r>
              <a:rPr lang="es-ES" altLang="es-ES" sz="1800" b="1" dirty="0"/>
              <a:t>” </a:t>
            </a:r>
            <a:r>
              <a:rPr lang="es-ES" altLang="es-ES" sz="1800" b="1" dirty="0" err="1"/>
              <a:t>stemmed</a:t>
            </a:r>
            <a:r>
              <a:rPr lang="es-ES" altLang="es-ES" sz="1800" b="1" dirty="0"/>
              <a:t> </a:t>
            </a:r>
            <a:r>
              <a:rPr lang="es-ES" altLang="es-ES" sz="1800" b="1" dirty="0" err="1"/>
              <a:t>from</a:t>
            </a:r>
            <a:r>
              <a:rPr lang="es-ES" altLang="es-ES" sz="1800" b="1" dirty="0"/>
              <a:t> </a:t>
            </a:r>
            <a:r>
              <a:rPr lang="es-ES" altLang="es-ES" sz="1800" b="1" dirty="0" err="1"/>
              <a:t>the</a:t>
            </a:r>
            <a:r>
              <a:rPr lang="es-ES" altLang="es-ES" sz="1800" b="1" dirty="0"/>
              <a:t> </a:t>
            </a:r>
            <a:r>
              <a:rPr lang="es-ES" altLang="es-ES" sz="1800" b="1" dirty="0" err="1"/>
              <a:t>violation</a:t>
            </a:r>
            <a:r>
              <a:rPr lang="es-ES" altLang="es-ES" sz="1800" b="1" dirty="0"/>
              <a:t> of </a:t>
            </a:r>
            <a:r>
              <a:rPr lang="es-ES" altLang="es-ES" sz="1800" b="1" dirty="0" err="1"/>
              <a:t>an</a:t>
            </a:r>
            <a:r>
              <a:rPr lang="es-ES" altLang="es-ES" sz="1800" b="1" dirty="0"/>
              <a:t> ALP </a:t>
            </a:r>
            <a:r>
              <a:rPr lang="es-ES" altLang="es-ES" sz="1800" b="1" dirty="0" err="1"/>
              <a:t>implicit</a:t>
            </a:r>
            <a:r>
              <a:rPr lang="es-ES" altLang="es-ES" sz="1800" b="1" dirty="0"/>
              <a:t> in Art. 107 TFEU: </a:t>
            </a:r>
            <a:r>
              <a:rPr lang="en-US" altLang="es-ES" sz="1800" dirty="0"/>
              <a:t>the intra-group transactions were not carried out under market conditions. </a:t>
            </a:r>
          </a:p>
          <a:p>
            <a:pPr>
              <a:spcAft>
                <a:spcPts val="600"/>
              </a:spcAft>
              <a:defRPr/>
            </a:pPr>
            <a:r>
              <a:rPr lang="es-ES" altLang="es-ES" sz="1800" dirty="0" err="1"/>
              <a:t>The</a:t>
            </a:r>
            <a:r>
              <a:rPr lang="es-ES" altLang="es-ES" sz="1800" dirty="0"/>
              <a:t> </a:t>
            </a:r>
            <a:r>
              <a:rPr lang="es-ES" altLang="es-ES" sz="1800" b="1" dirty="0"/>
              <a:t>GC </a:t>
            </a:r>
            <a:r>
              <a:rPr lang="es-ES" altLang="es-ES" sz="1800" b="1" dirty="0" err="1"/>
              <a:t>admits</a:t>
            </a:r>
            <a:r>
              <a:rPr lang="es-ES" altLang="es-ES" sz="1800" b="1" dirty="0"/>
              <a:t> use of ALP as a “</a:t>
            </a:r>
            <a:r>
              <a:rPr lang="es-ES" altLang="es-ES" sz="1800" b="1" dirty="0" err="1"/>
              <a:t>tool</a:t>
            </a:r>
            <a:r>
              <a:rPr lang="es-ES" altLang="es-ES" sz="1800" b="1" dirty="0"/>
              <a:t>” </a:t>
            </a:r>
            <a:r>
              <a:rPr lang="es-ES" altLang="es-ES" sz="1800" b="1" dirty="0" err="1"/>
              <a:t>rather</a:t>
            </a:r>
            <a:r>
              <a:rPr lang="es-ES" altLang="es-ES" sz="1800" b="1" dirty="0"/>
              <a:t> </a:t>
            </a:r>
            <a:r>
              <a:rPr lang="es-ES" altLang="es-ES" sz="1800" b="1" dirty="0" err="1"/>
              <a:t>than</a:t>
            </a:r>
            <a:r>
              <a:rPr lang="es-ES" altLang="es-ES" sz="1800" b="1" dirty="0"/>
              <a:t> a “</a:t>
            </a:r>
            <a:r>
              <a:rPr lang="es-ES" altLang="es-ES" sz="1800" b="1" dirty="0" err="1"/>
              <a:t>principle</a:t>
            </a:r>
            <a:r>
              <a:rPr lang="es-ES" altLang="es-ES" sz="1800" b="1" dirty="0"/>
              <a:t>”, and </a:t>
            </a:r>
            <a:r>
              <a:rPr lang="es-ES" altLang="es-ES" sz="1800" b="1" dirty="0" err="1"/>
              <a:t>views</a:t>
            </a:r>
            <a:r>
              <a:rPr lang="es-ES" altLang="es-ES" sz="1800" b="1" dirty="0"/>
              <a:t> </a:t>
            </a:r>
            <a:r>
              <a:rPr lang="es-ES" altLang="es-ES" sz="1800" b="1" dirty="0" err="1"/>
              <a:t>it</a:t>
            </a:r>
            <a:r>
              <a:rPr lang="es-ES" altLang="es-ES" sz="1800" b="1" dirty="0"/>
              <a:t> as </a:t>
            </a:r>
            <a:r>
              <a:rPr lang="es-ES" altLang="es-ES" sz="1800" b="1" dirty="0" err="1"/>
              <a:t>inherent</a:t>
            </a:r>
            <a:r>
              <a:rPr lang="es-ES" altLang="es-ES" sz="1800" b="1" dirty="0"/>
              <a:t> to </a:t>
            </a:r>
            <a:r>
              <a:rPr lang="es-ES" altLang="es-ES" sz="1800" b="1" dirty="0" err="1"/>
              <a:t>national</a:t>
            </a:r>
            <a:r>
              <a:rPr lang="es-ES" altLang="es-ES" sz="1800" b="1" dirty="0"/>
              <a:t> </a:t>
            </a:r>
            <a:r>
              <a:rPr lang="es-ES" altLang="es-ES" sz="1800" b="1" dirty="0" err="1"/>
              <a:t>tax</a:t>
            </a:r>
            <a:r>
              <a:rPr lang="es-ES" altLang="es-ES" sz="1800" b="1" dirty="0"/>
              <a:t> </a:t>
            </a:r>
            <a:r>
              <a:rPr lang="es-ES" altLang="es-ES" sz="1800" b="1" dirty="0" err="1"/>
              <a:t>systems</a:t>
            </a:r>
            <a:r>
              <a:rPr lang="es-ES" altLang="es-ES" sz="1800" b="1" dirty="0"/>
              <a:t> </a:t>
            </a:r>
            <a:r>
              <a:rPr lang="es-ES" altLang="es-ES" sz="1800" dirty="0"/>
              <a:t>(=</a:t>
            </a:r>
            <a:r>
              <a:rPr lang="es-ES" altLang="es-ES" sz="1800" dirty="0" err="1"/>
              <a:t>by</a:t>
            </a:r>
            <a:r>
              <a:rPr lang="es-ES" altLang="es-ES" sz="1800" dirty="0"/>
              <a:t> </a:t>
            </a:r>
            <a:r>
              <a:rPr lang="es-ES" altLang="es-ES" sz="1800" dirty="0" err="1"/>
              <a:t>failing</a:t>
            </a:r>
            <a:r>
              <a:rPr lang="es-ES" altLang="es-ES" sz="1800" dirty="0"/>
              <a:t> to </a:t>
            </a:r>
            <a:r>
              <a:rPr lang="es-ES" altLang="es-ES" sz="1800" dirty="0" err="1"/>
              <a:t>adhere</a:t>
            </a:r>
            <a:r>
              <a:rPr lang="es-ES" altLang="es-ES" sz="1800" dirty="0"/>
              <a:t> to </a:t>
            </a:r>
            <a:r>
              <a:rPr lang="es-ES" altLang="es-ES" sz="1800" dirty="0" err="1"/>
              <a:t>it</a:t>
            </a:r>
            <a:r>
              <a:rPr lang="es-ES" altLang="es-ES" sz="1800" dirty="0"/>
              <a:t>, MS </a:t>
            </a:r>
            <a:r>
              <a:rPr lang="es-ES" altLang="es-ES" sz="1800" dirty="0" err="1"/>
              <a:t>derogated</a:t>
            </a:r>
            <a:r>
              <a:rPr lang="es-ES" altLang="es-ES" sz="1800" dirty="0"/>
              <a:t> </a:t>
            </a:r>
            <a:r>
              <a:rPr lang="es-ES" altLang="es-ES" sz="1800" dirty="0" err="1"/>
              <a:t>from</a:t>
            </a:r>
            <a:r>
              <a:rPr lang="es-ES" altLang="es-ES" sz="1800" dirty="0"/>
              <a:t> </a:t>
            </a:r>
            <a:r>
              <a:rPr lang="es-ES" altLang="es-ES" sz="1800" dirty="0" err="1"/>
              <a:t>their</a:t>
            </a:r>
            <a:r>
              <a:rPr lang="es-ES" altLang="es-ES" sz="1800" dirty="0"/>
              <a:t> normal </a:t>
            </a:r>
            <a:r>
              <a:rPr lang="es-ES" altLang="es-ES" sz="1800" dirty="0" err="1"/>
              <a:t>tax</a:t>
            </a:r>
            <a:r>
              <a:rPr lang="es-ES" altLang="es-ES" sz="1800" dirty="0"/>
              <a:t> </a:t>
            </a:r>
            <a:r>
              <a:rPr lang="es-ES" altLang="es-ES" sz="1800" dirty="0" err="1"/>
              <a:t>systems</a:t>
            </a:r>
            <a:r>
              <a:rPr lang="es-ES" altLang="es-ES" sz="1800" dirty="0"/>
              <a:t>). </a:t>
            </a:r>
            <a:endParaRPr lang="en-US" altLang="es-ES" sz="1800" dirty="0"/>
          </a:p>
          <a:p>
            <a:pPr>
              <a:spcAft>
                <a:spcPts val="600"/>
              </a:spcAft>
              <a:defRPr/>
            </a:pPr>
            <a:r>
              <a:rPr lang="en-US" altLang="es-ES" sz="1800" dirty="0"/>
              <a:t>In these two cases it may have been possible to apply the ALP as a tool but ... </a:t>
            </a:r>
          </a:p>
          <a:p>
            <a:pPr lvl="1">
              <a:spcAft>
                <a:spcPts val="600"/>
              </a:spcAft>
              <a:defRPr/>
            </a:pPr>
            <a:r>
              <a:rPr lang="en-US" altLang="es-ES" sz="1800" dirty="0"/>
              <a:t>MS have a margin to choose between different </a:t>
            </a:r>
            <a:r>
              <a:rPr lang="en-US" altLang="es-ES" sz="1800" b="1" dirty="0"/>
              <a:t>OECD methods </a:t>
            </a:r>
            <a:endParaRPr lang="en-US" altLang="es-ES" sz="1800" dirty="0"/>
          </a:p>
          <a:p>
            <a:pPr lvl="1">
              <a:spcAft>
                <a:spcPts val="600"/>
              </a:spcAft>
              <a:defRPr/>
            </a:pPr>
            <a:r>
              <a:rPr lang="en-US" altLang="es-ES" sz="1800" dirty="0"/>
              <a:t>The application of the ALP is not an exact science, there is a </a:t>
            </a:r>
            <a:r>
              <a:rPr lang="en-US" altLang="es-ES" sz="1800" b="1" dirty="0"/>
              <a:t>margin for error</a:t>
            </a:r>
          </a:p>
          <a:p>
            <a:pPr marL="457200" lvl="1" indent="0">
              <a:spcAft>
                <a:spcPts val="600"/>
              </a:spcAft>
              <a:buNone/>
              <a:defRPr/>
            </a:pPr>
            <a:r>
              <a:rPr lang="en-US" altLang="es-ES" sz="1800" b="1" dirty="0"/>
              <a:t>	</a:t>
            </a:r>
            <a:r>
              <a:rPr lang="en-US" altLang="es-ES" sz="1800" dirty="0"/>
              <a:t>(</a:t>
            </a:r>
            <a:r>
              <a:rPr lang="en-US" altLang="es-ES" sz="1800" i="1" dirty="0"/>
              <a:t>Fiat</a:t>
            </a:r>
            <a:r>
              <a:rPr lang="en-US" altLang="es-ES" sz="1800" dirty="0"/>
              <a:t>, ¶204)</a:t>
            </a:r>
          </a:p>
          <a:p>
            <a:pPr lvl="1">
              <a:spcAft>
                <a:spcPts val="600"/>
              </a:spcAft>
              <a:defRPr/>
            </a:pPr>
            <a:r>
              <a:rPr lang="en-US" altLang="es-ES" sz="1800" dirty="0"/>
              <a:t>The fact that a MS has chosen a different method than that preferred by the EC does not imply a presumption of advantage  (</a:t>
            </a:r>
            <a:r>
              <a:rPr lang="en-US" altLang="es-ES" sz="1800" i="1" dirty="0"/>
              <a:t>Starbucks</a:t>
            </a:r>
            <a:r>
              <a:rPr lang="en-US" altLang="es-ES" sz="1800" dirty="0"/>
              <a:t>)</a:t>
            </a:r>
          </a:p>
          <a:p>
            <a:pPr marL="457200" lvl="1" indent="0">
              <a:spcAft>
                <a:spcPts val="600"/>
              </a:spcAft>
              <a:buNone/>
              <a:defRPr/>
            </a:pPr>
            <a:endParaRPr lang="en-US" altLang="es-ES" sz="1800" dirty="0">
              <a:solidFill>
                <a:srgbClr val="FF0000"/>
              </a:solidFill>
            </a:endParaRPr>
          </a:p>
        </p:txBody>
      </p:sp>
      <p:sp>
        <p:nvSpPr>
          <p:cNvPr id="4" name="Slide Number Placeholder 3"/>
          <p:cNvSpPr>
            <a:spLocks noGrp="1"/>
          </p:cNvSpPr>
          <p:nvPr>
            <p:ph type="sldNum" sz="quarter" idx="4"/>
          </p:nvPr>
        </p:nvSpPr>
        <p:spPr/>
        <p:txBody>
          <a:bodyPr/>
          <a:lstStyle/>
          <a:p>
            <a:fld id="{9A78D92B-ACD7-4067-B1D3-621DA3CC4D96}" type="slidenum">
              <a:rPr lang="es-ES" smtClean="0"/>
              <a:pPr/>
              <a:t>21</a:t>
            </a:fld>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3440" y="1332413"/>
            <a:ext cx="2448560" cy="3381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915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Tax</a:t>
            </a:r>
            <a:r>
              <a:rPr lang="es-ES" dirty="0"/>
              <a:t> </a:t>
            </a:r>
            <a:r>
              <a:rPr lang="es-ES" dirty="0" err="1"/>
              <a:t>rulings</a:t>
            </a:r>
            <a:r>
              <a:rPr lang="es-ES" dirty="0"/>
              <a:t> and </a:t>
            </a:r>
            <a:r>
              <a:rPr lang="es-ES" dirty="0" err="1"/>
              <a:t>advantages</a:t>
            </a:r>
            <a:r>
              <a:rPr lang="es-ES" dirty="0"/>
              <a:t>: </a:t>
            </a:r>
            <a:r>
              <a:rPr lang="es-ES" dirty="0" err="1"/>
              <a:t>the</a:t>
            </a:r>
            <a:r>
              <a:rPr lang="es-ES" dirty="0"/>
              <a:t> </a:t>
            </a:r>
            <a:r>
              <a:rPr lang="es-ES" dirty="0" err="1"/>
              <a:t>burden</a:t>
            </a:r>
            <a:r>
              <a:rPr lang="es-ES" dirty="0"/>
              <a:t> of </a:t>
            </a:r>
            <a:r>
              <a:rPr lang="es-ES" dirty="0" err="1"/>
              <a:t>proof</a:t>
            </a:r>
            <a:r>
              <a:rPr lang="es-ES" dirty="0"/>
              <a:t> </a:t>
            </a:r>
          </a:p>
        </p:txBody>
      </p:sp>
      <p:sp>
        <p:nvSpPr>
          <p:cNvPr id="3" name="Content Placeholder 2"/>
          <p:cNvSpPr>
            <a:spLocks noGrp="1"/>
          </p:cNvSpPr>
          <p:nvPr>
            <p:ph idx="1"/>
          </p:nvPr>
        </p:nvSpPr>
        <p:spPr>
          <a:xfrm>
            <a:off x="838200" y="1657886"/>
            <a:ext cx="10980000" cy="4856086"/>
          </a:xfrm>
        </p:spPr>
        <p:txBody>
          <a:bodyPr/>
          <a:lstStyle/>
          <a:p>
            <a:pPr>
              <a:spcAft>
                <a:spcPts val="600"/>
              </a:spcAft>
              <a:defRPr/>
            </a:pPr>
            <a:r>
              <a:rPr lang="en-US" altLang="es-ES" sz="1800" dirty="0"/>
              <a:t>The Commission bears the burden of establishing  an advantage – No presumption  </a:t>
            </a:r>
          </a:p>
          <a:p>
            <a:pPr>
              <a:spcAft>
                <a:spcPts val="600"/>
              </a:spcAft>
              <a:defRPr/>
            </a:pPr>
            <a:r>
              <a:rPr lang="es-ES" altLang="es-ES" sz="1800" dirty="0" err="1"/>
              <a:t>The</a:t>
            </a:r>
            <a:r>
              <a:rPr lang="es-ES" altLang="es-ES" sz="1800" dirty="0"/>
              <a:t> GC </a:t>
            </a:r>
            <a:r>
              <a:rPr lang="es-ES" altLang="es-ES" sz="1800" dirty="0" err="1"/>
              <a:t>is</a:t>
            </a:r>
            <a:r>
              <a:rPr lang="es-ES" altLang="es-ES" sz="1800" dirty="0"/>
              <a:t> </a:t>
            </a:r>
            <a:r>
              <a:rPr lang="es-ES" altLang="es-ES" sz="1800" dirty="0" err="1"/>
              <a:t>willing</a:t>
            </a:r>
            <a:r>
              <a:rPr lang="es-ES" altLang="es-ES" sz="1800" dirty="0"/>
              <a:t> to </a:t>
            </a:r>
            <a:r>
              <a:rPr lang="en-US" altLang="es-ES" sz="1800" dirty="0"/>
              <a:t>exert full judicial control over the Commission’s assessments. </a:t>
            </a:r>
            <a:endParaRPr lang="es-ES" altLang="es-ES" sz="1800" dirty="0"/>
          </a:p>
          <a:p>
            <a:pPr>
              <a:spcAft>
                <a:spcPts val="600"/>
              </a:spcAft>
              <a:defRPr/>
            </a:pPr>
            <a:r>
              <a:rPr lang="en-US" altLang="es-ES" sz="1800" dirty="0"/>
              <a:t>The application of the same principles has led to very different results: </a:t>
            </a:r>
            <a:endParaRPr lang="es-ES" altLang="es-ES" sz="1800" dirty="0"/>
          </a:p>
          <a:p>
            <a:pPr lvl="1">
              <a:spcAft>
                <a:spcPts val="600"/>
              </a:spcAft>
              <a:defRPr/>
            </a:pPr>
            <a:r>
              <a:rPr lang="en-US" altLang="es-ES" sz="1800" dirty="0"/>
              <a:t>In </a:t>
            </a:r>
            <a:r>
              <a:rPr lang="en-US" altLang="es-ES" sz="1800" b="1" i="1" dirty="0"/>
              <a:t>Starbucks</a:t>
            </a:r>
            <a:r>
              <a:rPr lang="en-US" altLang="es-ES" sz="1800" dirty="0"/>
              <a:t> the GC considers that the Commission did not sufficiently prove the existence of an advantage. It simply dismissed the explanations received as insufficient. </a:t>
            </a:r>
            <a:endParaRPr lang="es-ES" altLang="es-ES" sz="1800" dirty="0"/>
          </a:p>
          <a:p>
            <a:pPr lvl="1">
              <a:spcAft>
                <a:spcPts val="600"/>
              </a:spcAft>
              <a:defRPr/>
            </a:pPr>
            <a:r>
              <a:rPr lang="en-US" altLang="es-ES" sz="1800" dirty="0"/>
              <a:t>In </a:t>
            </a:r>
            <a:r>
              <a:rPr lang="en-US" altLang="es-ES" sz="1800" b="1" i="1" dirty="0"/>
              <a:t>Fiat</a:t>
            </a:r>
            <a:r>
              <a:rPr lang="en-US" altLang="es-ES" sz="1800" dirty="0"/>
              <a:t>, the GC considers that the EC had sufficiently proved the existence of an advantage.</a:t>
            </a:r>
          </a:p>
          <a:p>
            <a:pPr lvl="1">
              <a:spcAft>
                <a:spcPts val="600"/>
              </a:spcAft>
              <a:defRPr/>
            </a:pPr>
            <a:r>
              <a:rPr lang="en-US" altLang="es-ES" sz="1800" dirty="0"/>
              <a:t>Paradoxically, risk of annulment may be higher in cases that seemed easier or where the parties adduced less arguments, as the Commission’s assessment may consequently have been less in-depth </a:t>
            </a:r>
          </a:p>
          <a:p>
            <a:pPr marL="285750" lvl="1">
              <a:spcBef>
                <a:spcPct val="20000"/>
              </a:spcBef>
              <a:spcAft>
                <a:spcPts val="600"/>
              </a:spcAft>
              <a:tabLst>
                <a:tab pos="266700" algn="l"/>
              </a:tabLst>
              <a:defRPr/>
            </a:pPr>
            <a:r>
              <a:rPr lang="en-US" altLang="es-ES" sz="1800" dirty="0"/>
              <a:t>This result suggests that:</a:t>
            </a:r>
          </a:p>
          <a:p>
            <a:pPr lvl="1">
              <a:spcAft>
                <a:spcPts val="600"/>
              </a:spcAft>
              <a:defRPr/>
            </a:pPr>
            <a:r>
              <a:rPr lang="en-US" altLang="es-ES" sz="1800" dirty="0"/>
              <a:t>The burden of proof can be very demanding for the Commission, albeit not impossible to meet.</a:t>
            </a:r>
          </a:p>
          <a:p>
            <a:pPr lvl="1">
              <a:spcAft>
                <a:spcPts val="600"/>
              </a:spcAft>
              <a:defRPr/>
            </a:pPr>
            <a:r>
              <a:rPr lang="en-US" altLang="es-ES" sz="1800" dirty="0"/>
              <a:t>EU Courts will have the final say. </a:t>
            </a:r>
            <a:endParaRPr lang="es-ES" altLang="es-ES" sz="1800" dirty="0"/>
          </a:p>
          <a:p>
            <a:pPr>
              <a:spcAft>
                <a:spcPts val="600"/>
              </a:spcAft>
            </a:pPr>
            <a:endParaRPr lang="es-ES" sz="1800"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22</a:t>
            </a:fld>
            <a:endParaRPr lang="es-ES"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124" y="153321"/>
            <a:ext cx="2391398" cy="2358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8551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CONCLUSIONS (I)- </a:t>
            </a:r>
            <a:r>
              <a:rPr lang="es-ES" dirty="0" err="1"/>
              <a:t>Selectivity</a:t>
            </a:r>
            <a:r>
              <a:rPr lang="es-ES" dirty="0"/>
              <a:t> and </a:t>
            </a:r>
            <a:r>
              <a:rPr lang="es-ES" dirty="0" err="1"/>
              <a:t>tax</a:t>
            </a:r>
            <a:r>
              <a:rPr lang="es-ES" dirty="0"/>
              <a:t> </a:t>
            </a:r>
            <a:r>
              <a:rPr lang="es-ES" dirty="0" err="1"/>
              <a:t>measures</a:t>
            </a:r>
            <a:endParaRPr lang="es-ES" dirty="0"/>
          </a:p>
        </p:txBody>
      </p:sp>
      <p:sp>
        <p:nvSpPr>
          <p:cNvPr id="3" name="Content Placeholder 2"/>
          <p:cNvSpPr>
            <a:spLocks noGrp="1"/>
          </p:cNvSpPr>
          <p:nvPr>
            <p:ph idx="1"/>
          </p:nvPr>
        </p:nvSpPr>
        <p:spPr>
          <a:xfrm>
            <a:off x="838200" y="1056640"/>
            <a:ext cx="7533640" cy="5269323"/>
          </a:xfrm>
        </p:spPr>
        <p:txBody>
          <a:bodyPr/>
          <a:lstStyle/>
          <a:p>
            <a:pPr marL="0" indent="0">
              <a:spcAft>
                <a:spcPts val="600"/>
              </a:spcAft>
              <a:buNone/>
              <a:defRPr/>
            </a:pPr>
            <a:endParaRPr lang="en-US" altLang="es-ES" sz="1800" dirty="0"/>
          </a:p>
          <a:p>
            <a:pPr marL="0" indent="0">
              <a:spcAft>
                <a:spcPts val="600"/>
              </a:spcAft>
              <a:buNone/>
              <a:defRPr/>
            </a:pPr>
            <a:endParaRPr lang="en-US" altLang="es-ES" sz="1800" dirty="0"/>
          </a:p>
          <a:p>
            <a:pPr>
              <a:spcAft>
                <a:spcPts val="600"/>
              </a:spcAft>
              <a:defRPr/>
            </a:pPr>
            <a:r>
              <a:rPr lang="en-US" altLang="es-ES" sz="2000" dirty="0"/>
              <a:t>The discovery of </a:t>
            </a:r>
            <a:r>
              <a:rPr lang="en-US" altLang="es-ES" sz="2000" dirty="0" err="1"/>
              <a:t>behavioural</a:t>
            </a:r>
            <a:r>
              <a:rPr lang="en-US" altLang="es-ES" sz="2000" dirty="0"/>
              <a:t> selectivity creates enormous scope for selectivity of tax measures. </a:t>
            </a:r>
          </a:p>
          <a:p>
            <a:pPr>
              <a:spcAft>
                <a:spcPts val="600"/>
              </a:spcAft>
              <a:defRPr/>
            </a:pPr>
            <a:r>
              <a:rPr lang="en-US" altLang="es-ES" sz="2000" dirty="0"/>
              <a:t>More far reaching effects can only be contained with stricter stance on definition of reference system.</a:t>
            </a:r>
          </a:p>
          <a:p>
            <a:pPr>
              <a:spcAft>
                <a:spcPts val="600"/>
              </a:spcAft>
              <a:defRPr/>
            </a:pPr>
            <a:r>
              <a:rPr lang="en-US" altLang="es-ES" sz="2000" dirty="0"/>
              <a:t>Recent case law has emphasized the assessment of material discrimination (not formal exceptions) under the right reference system (</a:t>
            </a:r>
            <a:r>
              <a:rPr lang="en-US" altLang="es-ES" sz="2000" i="1" dirty="0" err="1"/>
              <a:t>stricto</a:t>
            </a:r>
            <a:r>
              <a:rPr lang="en-US" altLang="es-ES" sz="2000" i="1" dirty="0"/>
              <a:t> </a:t>
            </a:r>
            <a:r>
              <a:rPr lang="en-US" altLang="es-ES" sz="2000" i="1" dirty="0" err="1"/>
              <a:t>sensu</a:t>
            </a:r>
            <a:r>
              <a:rPr lang="en-US" altLang="es-ES" sz="2000" dirty="0"/>
              <a:t>).</a:t>
            </a:r>
          </a:p>
          <a:p>
            <a:pPr>
              <a:spcAft>
                <a:spcPts val="600"/>
              </a:spcAft>
              <a:defRPr/>
            </a:pPr>
            <a:r>
              <a:rPr lang="en-US" altLang="es-ES" sz="2000" dirty="0"/>
              <a:t>If regulatory technique is irrelevant, dedicated taxes and exceptions to general taxes should be treated the same way</a:t>
            </a:r>
          </a:p>
          <a:p>
            <a:pPr>
              <a:spcAft>
                <a:spcPts val="600"/>
              </a:spcAft>
              <a:defRPr/>
            </a:pPr>
            <a:r>
              <a:rPr lang="en-US" altLang="es-ES" sz="2000" dirty="0"/>
              <a:t>The burden of proof is on the EC, and Courts will be strict.</a:t>
            </a:r>
          </a:p>
          <a:p>
            <a:endParaRPr lang="es-ES"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23</a:t>
            </a:fld>
            <a:endParaRPr lang="es-E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3029" y="2106160"/>
            <a:ext cx="2883571" cy="2563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6057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CONCLUSIONS (II)- </a:t>
            </a:r>
            <a:r>
              <a:rPr lang="es-ES" dirty="0" err="1"/>
              <a:t>Tax</a:t>
            </a:r>
            <a:r>
              <a:rPr lang="es-ES" dirty="0"/>
              <a:t> </a:t>
            </a:r>
            <a:r>
              <a:rPr lang="es-ES" dirty="0" err="1"/>
              <a:t>rulings</a:t>
            </a:r>
            <a:endParaRPr lang="es-ES" dirty="0"/>
          </a:p>
        </p:txBody>
      </p:sp>
      <p:sp>
        <p:nvSpPr>
          <p:cNvPr id="3" name="Content Placeholder 2"/>
          <p:cNvSpPr>
            <a:spLocks noGrp="1"/>
          </p:cNvSpPr>
          <p:nvPr>
            <p:ph idx="1"/>
          </p:nvPr>
        </p:nvSpPr>
        <p:spPr>
          <a:xfrm>
            <a:off x="838200" y="1056640"/>
            <a:ext cx="10980000" cy="5269323"/>
          </a:xfrm>
        </p:spPr>
        <p:txBody>
          <a:bodyPr/>
          <a:lstStyle/>
          <a:p>
            <a:pPr marL="0" indent="0">
              <a:spcAft>
                <a:spcPts val="600"/>
              </a:spcAft>
              <a:buNone/>
              <a:defRPr/>
            </a:pPr>
            <a:endParaRPr lang="en-US" altLang="es-ES" sz="1800" dirty="0"/>
          </a:p>
          <a:p>
            <a:pPr marL="0" indent="0">
              <a:spcAft>
                <a:spcPts val="600"/>
              </a:spcAft>
              <a:buNone/>
              <a:defRPr/>
            </a:pPr>
            <a:endParaRPr lang="en-US" altLang="es-ES" sz="2000" dirty="0"/>
          </a:p>
          <a:p>
            <a:pPr>
              <a:spcAft>
                <a:spcPts val="600"/>
              </a:spcAft>
              <a:defRPr/>
            </a:pPr>
            <a:r>
              <a:rPr lang="en-US" altLang="es-ES" sz="2000" dirty="0"/>
              <a:t>The GC has not challenged the Commission’s policy as a matter of principle.</a:t>
            </a:r>
          </a:p>
          <a:p>
            <a:pPr>
              <a:spcAft>
                <a:spcPts val="600"/>
              </a:spcAft>
              <a:defRPr/>
            </a:pPr>
            <a:r>
              <a:rPr lang="en-US" altLang="es-ES" sz="2000" dirty="0"/>
              <a:t>Conclusions are more practical than legal- perhaps intended by the GC: </a:t>
            </a:r>
          </a:p>
          <a:p>
            <a:pPr lvl="1">
              <a:spcAft>
                <a:spcPts val="600"/>
              </a:spcAft>
              <a:defRPr/>
            </a:pPr>
            <a:r>
              <a:rPr lang="en-US" altLang="es-ES" sz="1800" dirty="0"/>
              <a:t>The mixed outcome of the judgments sends a political message (US-EU), provides cover for the Commission’s crusade against rulings, but also sets a high burden of proof on the Commission.</a:t>
            </a:r>
          </a:p>
          <a:p>
            <a:pPr>
              <a:spcAft>
                <a:spcPts val="600"/>
              </a:spcAft>
              <a:defRPr/>
            </a:pPr>
            <a:r>
              <a:rPr lang="en-US" altLang="es-ES" sz="2000" dirty="0"/>
              <a:t>The selectivity requirements should arguably not be bypassed resorting to questionable shortcuts- Exception to recent case law on selectivity?</a:t>
            </a:r>
          </a:p>
          <a:p>
            <a:pPr>
              <a:spcAft>
                <a:spcPts val="600"/>
              </a:spcAft>
              <a:defRPr/>
            </a:pPr>
            <a:r>
              <a:rPr lang="en-US" altLang="es-ES" sz="2000" dirty="0"/>
              <a:t>The assessment of tax rulings will depend on case-specific evidence regarding the “advantage” element.</a:t>
            </a:r>
          </a:p>
          <a:p>
            <a:pPr>
              <a:spcAft>
                <a:spcPts val="600"/>
              </a:spcAft>
              <a:defRPr/>
            </a:pPr>
            <a:r>
              <a:rPr lang="es-ES" altLang="es-ES" sz="2000" dirty="0" err="1"/>
              <a:t>Possible</a:t>
            </a:r>
            <a:r>
              <a:rPr lang="es-ES" altLang="es-ES" sz="2000" dirty="0"/>
              <a:t> appeals to </a:t>
            </a:r>
            <a:r>
              <a:rPr lang="es-ES" altLang="es-ES" sz="2000" dirty="0" err="1"/>
              <a:t>the</a:t>
            </a:r>
            <a:r>
              <a:rPr lang="es-ES" altLang="es-ES" sz="2000" dirty="0"/>
              <a:t> CJEU?</a:t>
            </a:r>
          </a:p>
          <a:p>
            <a:pPr>
              <a:spcAft>
                <a:spcPts val="600"/>
              </a:spcAft>
              <a:defRPr/>
            </a:pPr>
            <a:r>
              <a:rPr lang="en-US" altLang="es-ES" sz="2000" dirty="0"/>
              <a:t>Likely that the Commission will be more careful and selective from now on in picking tax rulings cases.</a:t>
            </a:r>
            <a:endParaRPr lang="es-ES" sz="2000" dirty="0"/>
          </a:p>
        </p:txBody>
      </p:sp>
      <p:sp>
        <p:nvSpPr>
          <p:cNvPr id="4" name="Slide Number Placeholder 3"/>
          <p:cNvSpPr>
            <a:spLocks noGrp="1"/>
          </p:cNvSpPr>
          <p:nvPr>
            <p:ph type="sldNum" sz="quarter" idx="4"/>
          </p:nvPr>
        </p:nvSpPr>
        <p:spPr/>
        <p:txBody>
          <a:bodyPr/>
          <a:lstStyle/>
          <a:p>
            <a:fld id="{9A78D92B-ACD7-4067-B1D3-621DA3CC4D96}" type="slidenum">
              <a:rPr lang="es-ES" smtClean="0"/>
              <a:pPr/>
              <a:t>24</a:t>
            </a:fld>
            <a:endParaRPr lang="es-E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9170" y="160020"/>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0514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a:t>What’s</a:t>
            </a:r>
            <a:r>
              <a:rPr lang="es-ES" dirty="0"/>
              <a:t> </a:t>
            </a:r>
            <a:r>
              <a:rPr lang="es-ES" dirty="0" err="1"/>
              <a:t>coming</a:t>
            </a:r>
            <a:r>
              <a:rPr lang="es-ES" dirty="0"/>
              <a:t>…</a:t>
            </a:r>
          </a:p>
        </p:txBody>
      </p:sp>
      <p:sp>
        <p:nvSpPr>
          <p:cNvPr id="4" name="Slide Number Placeholder 3"/>
          <p:cNvSpPr>
            <a:spLocks noGrp="1"/>
          </p:cNvSpPr>
          <p:nvPr>
            <p:ph type="sldNum" sz="quarter" idx="4"/>
          </p:nvPr>
        </p:nvSpPr>
        <p:spPr/>
        <p:txBody>
          <a:bodyPr/>
          <a:lstStyle/>
          <a:p>
            <a:fld id="{9A78D92B-ACD7-4067-B1D3-621DA3CC4D96}" type="slidenum">
              <a:rPr lang="es-ES" smtClean="0">
                <a:latin typeface="Trebuchet MS" panose="020B0703020202090204" pitchFamily="34" charset="0"/>
              </a:rPr>
              <a:pPr/>
              <a:t>25</a:t>
            </a:fld>
            <a:endParaRPr lang="es-ES" dirty="0">
              <a:latin typeface="Trebuchet MS" panose="020B0703020202090204" pitchFamily="34" charset="0"/>
            </a:endParaRPr>
          </a:p>
        </p:txBody>
      </p:sp>
      <p:sp>
        <p:nvSpPr>
          <p:cNvPr id="7" name="Content Placeholder 1">
            <a:extLst>
              <a:ext uri="{FF2B5EF4-FFF2-40B4-BE49-F238E27FC236}">
                <a16:creationId xmlns:a16="http://schemas.microsoft.com/office/drawing/2014/main" id="{8752BACE-DEA7-1C4B-A929-C2E0A5E77A56}"/>
              </a:ext>
            </a:extLst>
          </p:cNvPr>
          <p:cNvSpPr>
            <a:spLocks noGrp="1"/>
          </p:cNvSpPr>
          <p:nvPr>
            <p:ph idx="1"/>
          </p:nvPr>
        </p:nvSpPr>
        <p:spPr>
          <a:xfrm>
            <a:off x="838800" y="1602889"/>
            <a:ext cx="10980000" cy="4525963"/>
          </a:xfrm>
        </p:spPr>
        <p:txBody>
          <a:bodyPr/>
          <a:lstStyle/>
          <a:p>
            <a:pPr algn="just"/>
            <a:r>
              <a:rPr lang="es-ES" sz="1800" i="1" dirty="0" err="1"/>
              <a:t>Goodwill</a:t>
            </a:r>
            <a:r>
              <a:rPr lang="es-ES" sz="1800" dirty="0"/>
              <a:t> appeals</a:t>
            </a:r>
          </a:p>
          <a:p>
            <a:pPr algn="just"/>
            <a:r>
              <a:rPr lang="es-ES" sz="1800" dirty="0" err="1"/>
              <a:t>Tax</a:t>
            </a:r>
            <a:r>
              <a:rPr lang="es-ES" sz="1800" dirty="0"/>
              <a:t> </a:t>
            </a:r>
            <a:r>
              <a:rPr lang="es-ES" sz="1800" dirty="0" err="1"/>
              <a:t>Lease</a:t>
            </a:r>
            <a:r>
              <a:rPr lang="es-ES" sz="1800" dirty="0"/>
              <a:t> RENV</a:t>
            </a:r>
          </a:p>
          <a:p>
            <a:pPr algn="just"/>
            <a:r>
              <a:rPr lang="es-ES" sz="1800" dirty="0" err="1"/>
              <a:t>Tax</a:t>
            </a:r>
            <a:r>
              <a:rPr lang="es-ES" sz="1800" dirty="0"/>
              <a:t> </a:t>
            </a:r>
            <a:r>
              <a:rPr lang="es-ES" sz="1800" dirty="0" err="1"/>
              <a:t>Rulings</a:t>
            </a:r>
            <a:r>
              <a:rPr lang="es-ES" sz="1800" dirty="0"/>
              <a:t>:</a:t>
            </a:r>
          </a:p>
          <a:p>
            <a:pPr lvl="1" algn="just"/>
            <a:r>
              <a:rPr lang="es-ES" sz="1800" dirty="0"/>
              <a:t>CasesT-778/16 &amp; T-892/16–Apple</a:t>
            </a:r>
          </a:p>
          <a:p>
            <a:pPr lvl="1" algn="just"/>
            <a:r>
              <a:rPr lang="es-ES" sz="1800" dirty="0"/>
              <a:t>CaseT-783/16–Gibraltar</a:t>
            </a:r>
          </a:p>
          <a:p>
            <a:pPr lvl="1"/>
            <a:r>
              <a:rPr lang="es-ES" sz="1800" dirty="0"/>
              <a:t>CasesT-816/17 &amp; T-318/18–Amazon</a:t>
            </a:r>
          </a:p>
          <a:p>
            <a:pPr lvl="1"/>
            <a:r>
              <a:rPr lang="es-ES" sz="1800" dirty="0"/>
              <a:t>CasesT-516/18 &amp; T-525/18–</a:t>
            </a:r>
            <a:r>
              <a:rPr lang="es-ES" sz="1800" dirty="0" err="1"/>
              <a:t>Engie</a:t>
            </a:r>
            <a:endParaRPr lang="es-ES" sz="1800" dirty="0"/>
          </a:p>
          <a:p>
            <a:pPr algn="just"/>
            <a:r>
              <a:rPr lang="es-ES" sz="1800" dirty="0" err="1"/>
              <a:t>Hungarian</a:t>
            </a:r>
            <a:r>
              <a:rPr lang="es-ES" sz="1800" dirty="0"/>
              <a:t> </a:t>
            </a:r>
            <a:r>
              <a:rPr lang="es-ES" sz="1800" dirty="0" err="1"/>
              <a:t>progressive</a:t>
            </a:r>
            <a:r>
              <a:rPr lang="es-ES" sz="1800" dirty="0"/>
              <a:t> </a:t>
            </a:r>
            <a:r>
              <a:rPr lang="es-ES" sz="1800" dirty="0" err="1"/>
              <a:t>turnover</a:t>
            </a:r>
            <a:r>
              <a:rPr lang="es-ES" sz="1800" dirty="0"/>
              <a:t> </a:t>
            </a:r>
            <a:r>
              <a:rPr lang="es-ES" sz="1800" dirty="0" err="1"/>
              <a:t>taxes</a:t>
            </a:r>
            <a:endParaRPr lang="es-ES" sz="1800" dirty="0"/>
          </a:p>
          <a:p>
            <a:pPr lvl="1" algn="just"/>
            <a:r>
              <a:rPr lang="es-ES" sz="1800" dirty="0"/>
              <a:t>C-75/18, </a:t>
            </a:r>
            <a:r>
              <a:rPr lang="es-ES" sz="1800" i="1" dirty="0"/>
              <a:t>Vodafone </a:t>
            </a:r>
            <a:r>
              <a:rPr lang="es-ES" sz="1800" i="1" dirty="0" err="1"/>
              <a:t>Magyarország</a:t>
            </a:r>
            <a:r>
              <a:rPr lang="es-ES" sz="1800" i="1" dirty="0"/>
              <a:t> </a:t>
            </a:r>
            <a:endParaRPr lang="es-ES" sz="1800" dirty="0"/>
          </a:p>
          <a:p>
            <a:pPr lvl="1" algn="just"/>
            <a:r>
              <a:rPr lang="es-ES" sz="1800" dirty="0"/>
              <a:t>C-323/18, </a:t>
            </a:r>
            <a:r>
              <a:rPr lang="es-ES" sz="1800" i="1" dirty="0" err="1"/>
              <a:t>Tesco</a:t>
            </a:r>
            <a:r>
              <a:rPr lang="es-ES" sz="1800" i="1" dirty="0"/>
              <a:t>-Global </a:t>
            </a:r>
            <a:r>
              <a:rPr lang="es-ES" sz="1800" i="1" dirty="0" err="1"/>
              <a:t>Áruházak</a:t>
            </a:r>
            <a:endParaRPr lang="es-ES" sz="1800" dirty="0"/>
          </a:p>
          <a:p>
            <a:r>
              <a:rPr lang="es-ES" sz="1800" dirty="0"/>
              <a:t>Digital </a:t>
            </a:r>
            <a:r>
              <a:rPr lang="es-ES" sz="1800" dirty="0" err="1"/>
              <a:t>Services</a:t>
            </a:r>
            <a:r>
              <a:rPr lang="es-ES" sz="1800" dirty="0"/>
              <a:t> </a:t>
            </a:r>
            <a:r>
              <a:rPr lang="es-ES" sz="1800" dirty="0" err="1"/>
              <a:t>Taxes</a:t>
            </a:r>
            <a:r>
              <a:rPr lang="es-ES" sz="1800" dirty="0"/>
              <a:t>? (</a:t>
            </a:r>
            <a:r>
              <a:rPr lang="es-ES" sz="1800" dirty="0">
                <a:hlinkClick r:id="rId3"/>
              </a:rPr>
              <a:t>https://chillingcompetition.com/2019/03/22/</a:t>
            </a:r>
            <a:r>
              <a:rPr lang="es-ES" sz="1800" dirty="0"/>
              <a:t>)</a:t>
            </a:r>
          </a:p>
        </p:txBody>
      </p:sp>
    </p:spTree>
    <p:extLst>
      <p:ext uri="{BB962C8B-B14F-4D97-AF65-F5344CB8AC3E}">
        <p14:creationId xmlns:p14="http://schemas.microsoft.com/office/powerpoint/2010/main" val="520644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0578" y="2774107"/>
            <a:ext cx="7042505" cy="92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605815"/>
      </p:ext>
    </p:extLst>
  </p:cSld>
  <p:clrMapOvr>
    <a:masterClrMapping/>
  </p:clrMapOvr>
</p:sld>
</file>

<file path=ppt/theme/theme1.xml><?xml version="1.0" encoding="utf-8"?>
<a:theme xmlns:a="http://schemas.openxmlformats.org/drawingml/2006/main" name="Garrigues">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4438"/>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11C1E641-8B63-CB42-B4FE-B83649BA196C}"/>
    </a:ext>
  </a:extLst>
</a:theme>
</file>

<file path=ppt/theme/theme2.xml><?xml version="1.0" encoding="utf-8"?>
<a:theme xmlns:a="http://schemas.openxmlformats.org/drawingml/2006/main" name="Apartado 2">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D4D"/>
        </a:solidFill>
        <a:ln>
          <a:noFill/>
        </a:ln>
      </a:spPr>
      <a:bodyPr rtlCol="0" anchor="ctr"/>
      <a:lstStyle>
        <a:defPPr algn="ctr">
          <a:defRPr>
            <a:ln>
              <a:noFill/>
            </a:ln>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B35FB7D3-7AF3-0C4C-B37D-C0A9BCF09D04}"/>
    </a:ext>
  </a:extLst>
</a:theme>
</file>

<file path=ppt/theme/theme3.xml><?xml version="1.0" encoding="utf-8"?>
<a:theme xmlns:a="http://schemas.openxmlformats.org/drawingml/2006/main" name="Apartado 3">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45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FEEDE847-AA0D-1444-B77C-AE9F494A0627}"/>
    </a:ext>
  </a:extLst>
</a:theme>
</file>

<file path=ppt/theme/theme4.xml><?xml version="1.0" encoding="utf-8"?>
<a:theme xmlns:a="http://schemas.openxmlformats.org/drawingml/2006/main" name="Apartado 4">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A7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E1B104A0-A3AE-EA49-B659-BFA9802F20BD}"/>
    </a:ext>
  </a:extLst>
</a:theme>
</file>

<file path=ppt/theme/theme5.xml><?xml version="1.0" encoding="utf-8"?>
<a:theme xmlns:a="http://schemas.openxmlformats.org/drawingml/2006/main" name="Apartado 5">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7831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9E497669-F019-BE47-B9B5-1F6D3E28FB04}"/>
    </a:ext>
  </a:extLst>
</a:theme>
</file>

<file path=ppt/theme/theme6.xml><?xml version="1.0" encoding="utf-8"?>
<a:theme xmlns:a="http://schemas.openxmlformats.org/drawingml/2006/main" name="Apartado 6">
  <a:themeElements>
    <a:clrScheme name="Garrigues">
      <a:dk1>
        <a:sysClr val="windowText" lastClr="000000"/>
      </a:dk1>
      <a:lt1>
        <a:sysClr val="window" lastClr="FFFFFF"/>
      </a:lt1>
      <a:dk2>
        <a:srgbClr val="0E4D3D"/>
      </a:dk2>
      <a:lt2>
        <a:srgbClr val="E7E6E6"/>
      </a:lt2>
      <a:accent1>
        <a:srgbClr val="004438"/>
      </a:accent1>
      <a:accent2>
        <a:srgbClr val="005D4D"/>
      </a:accent2>
      <a:accent3>
        <a:srgbClr val="007459"/>
      </a:accent3>
      <a:accent4>
        <a:srgbClr val="009A77"/>
      </a:accent4>
      <a:accent5>
        <a:srgbClr val="E78316"/>
      </a:accent5>
      <a:accent6>
        <a:srgbClr val="B9BBBB"/>
      </a:accent6>
      <a:hlink>
        <a:srgbClr val="EE8302"/>
      </a:hlink>
      <a:folHlink>
        <a:srgbClr val="F4B1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9BBB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ción1" id="{35E47CC5-6F90-5641-ACF4-E0A38C36A0D2}" vid="{AFA9A8DA-5037-0D43-AFC6-0236884D8E62}"/>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ontrol xmlns="http://schemas.microsoft.com/VisualStudio/2011/storyboarding/control">
  <Id Name="2af9c6c6-3461-4dba-8775-29418eb7a66b" Revision="1" Stencil="05b65f19-510b-4d98-9e86-1db24b0e6648" StencilVersion="1.0"/>
</Control>
</file>

<file path=customXml/itemProps1.xml><?xml version="1.0" encoding="utf-8"?>
<ds:datastoreItem xmlns:ds="http://schemas.openxmlformats.org/officeDocument/2006/customXml" ds:itemID="{E9BD2370-9D8A-4571-9411-781F903F572E}">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otalTime>0</TotalTime>
  <Words>2526</Words>
  <Application>Microsoft Office PowerPoint</Application>
  <PresentationFormat>Panorámica</PresentationFormat>
  <Paragraphs>250</Paragraphs>
  <Slides>26</Slides>
  <Notes>26</Notes>
  <HiddenSlides>0</HiddenSlides>
  <MMClips>0</MMClips>
  <ScaleCrop>false</ScaleCrop>
  <HeadingPairs>
    <vt:vector size="6" baseType="variant">
      <vt:variant>
        <vt:lpstr>Fuentes usadas</vt:lpstr>
      </vt:variant>
      <vt:variant>
        <vt:i4>6</vt:i4>
      </vt:variant>
      <vt:variant>
        <vt:lpstr>Tema</vt:lpstr>
      </vt:variant>
      <vt:variant>
        <vt:i4>6</vt:i4>
      </vt:variant>
      <vt:variant>
        <vt:lpstr>Títulos de diapositiva</vt:lpstr>
      </vt:variant>
      <vt:variant>
        <vt:i4>26</vt:i4>
      </vt:variant>
    </vt:vector>
  </HeadingPairs>
  <TitlesOfParts>
    <vt:vector size="38" baseType="lpstr">
      <vt:lpstr>Arial</vt:lpstr>
      <vt:lpstr>Calibri</vt:lpstr>
      <vt:lpstr>Symbol</vt:lpstr>
      <vt:lpstr>Times New Roman</vt:lpstr>
      <vt:lpstr>Trebuchet MS</vt:lpstr>
      <vt:lpstr>Wingdings</vt:lpstr>
      <vt:lpstr>Garrigues</vt:lpstr>
      <vt:lpstr>Apartado 2</vt:lpstr>
      <vt:lpstr>Apartado 3</vt:lpstr>
      <vt:lpstr>Apartado 4</vt:lpstr>
      <vt:lpstr>Apartado 5</vt:lpstr>
      <vt:lpstr>Apartado 6</vt:lpstr>
      <vt:lpstr>Fiscal State Aid in Court: Recent Developments</vt:lpstr>
      <vt:lpstr>Presentación de PowerPoint</vt:lpstr>
      <vt:lpstr>What’s Different About Fiscal State Aid Cases?</vt:lpstr>
      <vt:lpstr>The new ‘pain quotidien’? …</vt:lpstr>
      <vt:lpstr>…. but no bread and butter</vt:lpstr>
      <vt:lpstr>What We Already Knew</vt:lpstr>
      <vt:lpstr>What We Already Knew (I)</vt:lpstr>
      <vt:lpstr>What We Already Knew (II)</vt:lpstr>
      <vt:lpstr>What We Know Now</vt:lpstr>
      <vt:lpstr>What We Know Now   </vt:lpstr>
      <vt:lpstr>The three step test: the basics</vt:lpstr>
      <vt:lpstr>Presentación de PowerPoint</vt:lpstr>
      <vt:lpstr>The mechanics of the comparability analysis</vt:lpstr>
      <vt:lpstr>The three step test: a closer look</vt:lpstr>
      <vt:lpstr>What Remains Unclear?</vt:lpstr>
      <vt:lpstr>What Remains Unclear?</vt:lpstr>
      <vt:lpstr>The Tax Ruling Judgments: What’s New?</vt:lpstr>
      <vt:lpstr>Tax rulings: Individual aid or aid schemes?</vt:lpstr>
      <vt:lpstr>Tax rulings and selectivity: a missed opportunity?</vt:lpstr>
      <vt:lpstr>Tax rulings and selectivity: no reference system?</vt:lpstr>
      <vt:lpstr>Tax rulings and advantages:‘Arm’s length principle’(ALP) as a tool</vt:lpstr>
      <vt:lpstr>Tax rulings and advantages: the burden of proof </vt:lpstr>
      <vt:lpstr>CONCLUSIONS (I)- Selectivity and tax measures</vt:lpstr>
      <vt:lpstr>CONCLUSIONS (II)- Tax rulings</vt:lpstr>
      <vt:lpstr>What’s coming…</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State Aid in Court: Recent Developments</dc:title>
  <dc:creator>Alfonso</dc:creator>
  <cp:lastModifiedBy>Alfonso Lamadrid de Pablo</cp:lastModifiedBy>
  <cp:revision>1</cp:revision>
  <dcterms:modified xsi:type="dcterms:W3CDTF">2019-11-13T08:31:44Z</dcterms:modified>
</cp:coreProperties>
</file>