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2"/>
  </p:notesMasterIdLst>
  <p:handoutMasterIdLst>
    <p:handoutMasterId r:id="rId23"/>
  </p:handoutMasterIdLst>
  <p:sldIdLst>
    <p:sldId id="302" r:id="rId2"/>
    <p:sldId id="335" r:id="rId3"/>
    <p:sldId id="319" r:id="rId4"/>
    <p:sldId id="307" r:id="rId5"/>
    <p:sldId id="323" r:id="rId6"/>
    <p:sldId id="324" r:id="rId7"/>
    <p:sldId id="325" r:id="rId8"/>
    <p:sldId id="305" r:id="rId9"/>
    <p:sldId id="321" r:id="rId10"/>
    <p:sldId id="330" r:id="rId11"/>
    <p:sldId id="336" r:id="rId12"/>
    <p:sldId id="326" r:id="rId13"/>
    <p:sldId id="322" r:id="rId14"/>
    <p:sldId id="327" r:id="rId15"/>
    <p:sldId id="328" r:id="rId16"/>
    <p:sldId id="329" r:id="rId17"/>
    <p:sldId id="337" r:id="rId18"/>
    <p:sldId id="331" r:id="rId19"/>
    <p:sldId id="332" r:id="rId20"/>
    <p:sldId id="314" r:id="rId21"/>
  </p:sldIdLst>
  <p:sldSz cx="9906000" cy="6858000" type="A4"/>
  <p:notesSz cx="6797675" cy="9856788"/>
  <p:defaultTextStyle>
    <a:defPPr>
      <a:defRPr lang="es-ES_tradnl"/>
    </a:defPPr>
    <a:lvl1pPr algn="l" rtl="0" eaLnBrk="0" fontAlgn="base" hangingPunct="0">
      <a:spcBef>
        <a:spcPct val="0"/>
      </a:spcBef>
      <a:spcAft>
        <a:spcPct val="0"/>
      </a:spcAft>
      <a:defRPr sz="1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1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1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1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1400" kern="1200">
        <a:solidFill>
          <a:schemeClr val="tx1"/>
        </a:solidFill>
        <a:latin typeface="Arial" charset="0"/>
        <a:ea typeface="ＭＳ Ｐゴシック" charset="-128"/>
        <a:cs typeface="+mn-cs"/>
      </a:defRPr>
    </a:lvl5pPr>
    <a:lvl6pPr marL="2286000" algn="l" defTabSz="914400" rtl="0" eaLnBrk="1" latinLnBrk="0" hangingPunct="1">
      <a:defRPr sz="1400" kern="1200">
        <a:solidFill>
          <a:schemeClr val="tx1"/>
        </a:solidFill>
        <a:latin typeface="Arial" charset="0"/>
        <a:ea typeface="ＭＳ Ｐゴシック" charset="-128"/>
        <a:cs typeface="+mn-cs"/>
      </a:defRPr>
    </a:lvl6pPr>
    <a:lvl7pPr marL="2743200" algn="l" defTabSz="914400" rtl="0" eaLnBrk="1" latinLnBrk="0" hangingPunct="1">
      <a:defRPr sz="1400" kern="1200">
        <a:solidFill>
          <a:schemeClr val="tx1"/>
        </a:solidFill>
        <a:latin typeface="Arial" charset="0"/>
        <a:ea typeface="ＭＳ Ｐゴシック" charset="-128"/>
        <a:cs typeface="+mn-cs"/>
      </a:defRPr>
    </a:lvl7pPr>
    <a:lvl8pPr marL="3200400" algn="l" defTabSz="914400" rtl="0" eaLnBrk="1" latinLnBrk="0" hangingPunct="1">
      <a:defRPr sz="1400" kern="1200">
        <a:solidFill>
          <a:schemeClr val="tx1"/>
        </a:solidFill>
        <a:latin typeface="Arial" charset="0"/>
        <a:ea typeface="ＭＳ Ｐゴシック" charset="-128"/>
        <a:cs typeface="+mn-cs"/>
      </a:defRPr>
    </a:lvl8pPr>
    <a:lvl9pPr marL="3657600" algn="l" defTabSz="914400" rtl="0" eaLnBrk="1" latinLnBrk="0" hangingPunct="1">
      <a:defRPr sz="1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1117">
          <p15:clr>
            <a:srgbClr val="A4A3A4"/>
          </p15:clr>
        </p15:guide>
        <p15:guide id="2" pos="5207">
          <p15:clr>
            <a:srgbClr val="A4A3A4"/>
          </p15:clr>
        </p15:guide>
      </p15:sldGuideLst>
    </p:ext>
    <p:ext uri="{2D200454-40CA-4A62-9FC3-DE9A4176ACB9}">
      <p15:notesGuideLst xmlns:p15="http://schemas.microsoft.com/office/powerpoint/2012/main">
        <p15:guide id="1" orient="horz" pos="3104">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8365"/>
    <a:srgbClr val="EEC381"/>
    <a:srgbClr val="99B8A7"/>
    <a:srgbClr val="F9E7CD"/>
    <a:srgbClr val="CCDCD3"/>
    <a:srgbClr val="004438"/>
    <a:srgbClr val="004E23"/>
    <a:srgbClr val="E49F21"/>
    <a:srgbClr val="E49F35"/>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0759" autoAdjust="0"/>
    <p:restoredTop sz="74018" autoAdjust="0"/>
  </p:normalViewPr>
  <p:slideViewPr>
    <p:cSldViewPr>
      <p:cViewPr varScale="1">
        <p:scale>
          <a:sx n="80" d="100"/>
          <a:sy n="80" d="100"/>
        </p:scale>
        <p:origin x="1048" y="52"/>
      </p:cViewPr>
      <p:guideLst>
        <p:guide orient="horz" pos="1117"/>
        <p:guide pos="520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51" d="100"/>
          <a:sy n="51" d="100"/>
        </p:scale>
        <p:origin x="-2976" y="-90"/>
      </p:cViewPr>
      <p:guideLst>
        <p:guide orient="horz" pos="3104"/>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21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2125"/>
          </a:xfrm>
          <a:prstGeom prst="rect">
            <a:avLst/>
          </a:prstGeom>
        </p:spPr>
        <p:txBody>
          <a:bodyPr vert="horz" lIns="91440" tIns="45720" rIns="91440" bIns="45720" rtlCol="0"/>
          <a:lstStyle>
            <a:lvl1pPr algn="r">
              <a:defRPr sz="1200"/>
            </a:lvl1pPr>
          </a:lstStyle>
          <a:p>
            <a:fld id="{2CE77200-61FF-478B-A40E-6DD4862BCCD1}" type="datetimeFigureOut">
              <a:rPr lang="en-GB" smtClean="0"/>
              <a:t>28/07/2020</a:t>
            </a:fld>
            <a:endParaRPr lang="en-GB"/>
          </a:p>
        </p:txBody>
      </p:sp>
      <p:sp>
        <p:nvSpPr>
          <p:cNvPr id="4" name="Footer Placeholder 3"/>
          <p:cNvSpPr>
            <a:spLocks noGrp="1"/>
          </p:cNvSpPr>
          <p:nvPr>
            <p:ph type="ftr" sz="quarter" idx="2"/>
          </p:nvPr>
        </p:nvSpPr>
        <p:spPr>
          <a:xfrm>
            <a:off x="0" y="9361488"/>
            <a:ext cx="2946400" cy="4937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361488"/>
            <a:ext cx="2946400" cy="493712"/>
          </a:xfrm>
          <a:prstGeom prst="rect">
            <a:avLst/>
          </a:prstGeom>
        </p:spPr>
        <p:txBody>
          <a:bodyPr vert="horz" lIns="91440" tIns="45720" rIns="91440" bIns="45720" rtlCol="0" anchor="b"/>
          <a:lstStyle>
            <a:lvl1pPr algn="r">
              <a:defRPr sz="1200"/>
            </a:lvl1pPr>
          </a:lstStyle>
          <a:p>
            <a:fld id="{AA567CEB-5ED0-4EFB-AB63-D2AD472400B0}" type="slidenum">
              <a:rPr lang="en-GB" smtClean="0"/>
              <a:t>‹#›</a:t>
            </a:fld>
            <a:endParaRPr lang="en-GB"/>
          </a:p>
        </p:txBody>
      </p:sp>
    </p:spTree>
    <p:extLst>
      <p:ext uri="{BB962C8B-B14F-4D97-AF65-F5344CB8AC3E}">
        <p14:creationId xmlns:p14="http://schemas.microsoft.com/office/powerpoint/2010/main" val="9122568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1" y="0"/>
            <a:ext cx="2946189" cy="493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es-ES_tradnl"/>
          </a:p>
        </p:txBody>
      </p:sp>
      <p:sp>
        <p:nvSpPr>
          <p:cNvPr id="14339" name="Rectangle 3"/>
          <p:cNvSpPr>
            <a:spLocks noGrp="1" noChangeArrowheads="1"/>
          </p:cNvSpPr>
          <p:nvPr>
            <p:ph type="dt" idx="1"/>
          </p:nvPr>
        </p:nvSpPr>
        <p:spPr bwMode="auto">
          <a:xfrm>
            <a:off x="3851487" y="0"/>
            <a:ext cx="2946188" cy="493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es-ES_tradnl"/>
          </a:p>
        </p:txBody>
      </p:sp>
      <p:sp>
        <p:nvSpPr>
          <p:cNvPr id="14340" name="Rectangle 4"/>
          <p:cNvSpPr>
            <a:spLocks noGrp="1" noRot="1" noChangeAspect="1" noChangeArrowheads="1" noTextEdit="1"/>
          </p:cNvSpPr>
          <p:nvPr>
            <p:ph type="sldImg" idx="2"/>
          </p:nvPr>
        </p:nvSpPr>
        <p:spPr bwMode="auto">
          <a:xfrm>
            <a:off x="728663" y="738188"/>
            <a:ext cx="5341937" cy="36972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34541" y="4681031"/>
            <a:ext cx="5400600" cy="4436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p>
        </p:txBody>
      </p:sp>
      <p:sp>
        <p:nvSpPr>
          <p:cNvPr id="14342" name="Rectangle 6"/>
          <p:cNvSpPr>
            <a:spLocks noGrp="1" noChangeArrowheads="1"/>
          </p:cNvSpPr>
          <p:nvPr>
            <p:ph type="ftr" sz="quarter" idx="4"/>
          </p:nvPr>
        </p:nvSpPr>
        <p:spPr bwMode="auto">
          <a:xfrm>
            <a:off x="1" y="9363634"/>
            <a:ext cx="2946189" cy="4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es-ES_tradnl"/>
          </a:p>
        </p:txBody>
      </p:sp>
      <p:sp>
        <p:nvSpPr>
          <p:cNvPr id="14343" name="Rectangle 7"/>
          <p:cNvSpPr>
            <a:spLocks noGrp="1" noChangeArrowheads="1"/>
          </p:cNvSpPr>
          <p:nvPr>
            <p:ph type="sldNum" sz="quarter" idx="5"/>
          </p:nvPr>
        </p:nvSpPr>
        <p:spPr bwMode="auto">
          <a:xfrm>
            <a:off x="3851487" y="9363634"/>
            <a:ext cx="2946188" cy="4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BEAEE49F-A7AF-41FF-9386-0F99A3172F9C}" type="slidenum">
              <a:rPr lang="es-ES_tradnl"/>
              <a:pPr/>
              <a:t>‹#›</a:t>
            </a:fld>
            <a:endParaRPr lang="es-ES_tradnl"/>
          </a:p>
        </p:txBody>
      </p:sp>
    </p:spTree>
    <p:extLst>
      <p:ext uri="{BB962C8B-B14F-4D97-AF65-F5344CB8AC3E}">
        <p14:creationId xmlns:p14="http://schemas.microsoft.com/office/powerpoint/2010/main" val="1500593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mailto:alfonso.lamadrid@garrigues.com" TargetMode="External"/><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 name="Imagen 7" descr="Triangulos.pdf"/>
          <p:cNvPicPr preferRelativeResize="0">
            <a:picLocks/>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2700"/>
            <a:ext cx="9907200" cy="6858000"/>
          </a:xfrm>
          <a:prstGeom prst="rect">
            <a:avLst/>
          </a:prstGeom>
          <a:noFill/>
          <a:ln>
            <a:noFill/>
          </a:ln>
          <a:extLst>
            <a:ext uri="{909E8E84-426E-40DD-AFC4-6F175D3DCCD1}">
              <a14:hiddenFill xmlns:a14="http://schemas.microsoft.com/office/drawing/2010/main">
                <a:solidFill>
                  <a:srgbClr val="FFFFFF">
                    <a:alpha val="45097"/>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8"/>
          <p:cNvSpPr>
            <a:spLocks noChangeArrowheads="1"/>
          </p:cNvSpPr>
          <p:nvPr userDrawn="1"/>
        </p:nvSpPr>
        <p:spPr bwMode="auto">
          <a:xfrm>
            <a:off x="1200" y="2145309"/>
            <a:ext cx="9906000" cy="2448272"/>
          </a:xfrm>
          <a:prstGeom prst="rect">
            <a:avLst/>
          </a:prstGeom>
          <a:solidFill>
            <a:srgbClr val="004438"/>
          </a:solidFill>
          <a:ln>
            <a:noFill/>
          </a:ln>
          <a:effectLst>
            <a:outerShdw blurRad="38100" dist="23000" dir="5400000" rotWithShape="0">
              <a:srgbClr val="808080">
                <a:alpha val="34998"/>
              </a:srgbClr>
            </a:outerShdw>
          </a:effectLst>
          <a:extLst/>
        </p:spPr>
        <p:txBody>
          <a:bodyPr lIns="45719" tIns="45719" rIns="45719" bIns="45719" anchor="ctr">
            <a:noAutofit/>
          </a:bodyPr>
          <a:lstStyle>
            <a:lvl1pPr eaLnBrk="0" hangingPunct="0">
              <a:defRPr sz="2400">
                <a:solidFill>
                  <a:schemeClr val="tx1"/>
                </a:solidFill>
                <a:latin typeface="Arial" charset="0"/>
                <a:ea typeface="ＭＳ Ｐゴシック" pitchFamily="4" charset="-128"/>
              </a:defRPr>
            </a:lvl1pPr>
            <a:lvl2pPr marL="37931725" indent="-37474525" eaLnBrk="0" hangingPunct="0">
              <a:defRPr sz="2400">
                <a:solidFill>
                  <a:schemeClr val="tx1"/>
                </a:solidFill>
                <a:latin typeface="Arial" charset="0"/>
                <a:ea typeface="ＭＳ Ｐゴシック" pitchFamily="4" charset="-128"/>
              </a:defRPr>
            </a:lvl2pPr>
            <a:lvl3pPr eaLnBrk="0" hangingPunct="0">
              <a:defRPr sz="2400">
                <a:solidFill>
                  <a:schemeClr val="tx1"/>
                </a:solidFill>
                <a:latin typeface="Arial" charset="0"/>
                <a:ea typeface="ＭＳ Ｐゴシック" pitchFamily="4" charset="-128"/>
              </a:defRPr>
            </a:lvl3pPr>
            <a:lvl4pPr eaLnBrk="0" hangingPunct="0">
              <a:defRPr sz="2400">
                <a:solidFill>
                  <a:schemeClr val="tx1"/>
                </a:solidFill>
                <a:latin typeface="Arial" charset="0"/>
                <a:ea typeface="ＭＳ Ｐゴシック" pitchFamily="4" charset="-128"/>
              </a:defRPr>
            </a:lvl4pPr>
            <a:lvl5pPr eaLnBrk="0" hangingPunct="0">
              <a:defRPr sz="2400">
                <a:solidFill>
                  <a:schemeClr val="tx1"/>
                </a:solidFill>
                <a:latin typeface="Arial" charset="0"/>
                <a:ea typeface="ＭＳ Ｐゴシック" pitchFamily="4" charset="-128"/>
              </a:defRPr>
            </a:lvl5pPr>
            <a:lvl6pPr marL="457200" eaLnBrk="0" fontAlgn="base" hangingPunct="0">
              <a:spcBef>
                <a:spcPct val="0"/>
              </a:spcBef>
              <a:spcAft>
                <a:spcPct val="0"/>
              </a:spcAft>
              <a:defRPr sz="2400">
                <a:solidFill>
                  <a:schemeClr val="tx1"/>
                </a:solidFill>
                <a:latin typeface="Arial" charset="0"/>
                <a:ea typeface="ＭＳ Ｐゴシック" pitchFamily="4" charset="-128"/>
              </a:defRPr>
            </a:lvl6pPr>
            <a:lvl7pPr marL="914400" eaLnBrk="0" fontAlgn="base" hangingPunct="0">
              <a:spcBef>
                <a:spcPct val="0"/>
              </a:spcBef>
              <a:spcAft>
                <a:spcPct val="0"/>
              </a:spcAft>
              <a:defRPr sz="2400">
                <a:solidFill>
                  <a:schemeClr val="tx1"/>
                </a:solidFill>
                <a:latin typeface="Arial" charset="0"/>
                <a:ea typeface="ＭＳ Ｐゴシック" pitchFamily="4" charset="-128"/>
              </a:defRPr>
            </a:lvl7pPr>
            <a:lvl8pPr marL="1371600" eaLnBrk="0" fontAlgn="base" hangingPunct="0">
              <a:spcBef>
                <a:spcPct val="0"/>
              </a:spcBef>
              <a:spcAft>
                <a:spcPct val="0"/>
              </a:spcAft>
              <a:defRPr sz="2400">
                <a:solidFill>
                  <a:schemeClr val="tx1"/>
                </a:solidFill>
                <a:latin typeface="Arial" charset="0"/>
                <a:ea typeface="ＭＳ Ｐゴシック" pitchFamily="4" charset="-128"/>
              </a:defRPr>
            </a:lvl8pPr>
            <a:lvl9pPr marL="1828800" eaLnBrk="0" fontAlgn="base" hangingPunct="0">
              <a:spcBef>
                <a:spcPct val="0"/>
              </a:spcBef>
              <a:spcAft>
                <a:spcPct val="0"/>
              </a:spcAft>
              <a:defRPr sz="2400">
                <a:solidFill>
                  <a:schemeClr val="tx1"/>
                </a:solidFill>
                <a:latin typeface="Arial" charset="0"/>
                <a:ea typeface="ＭＳ Ｐゴシック" pitchFamily="4" charset="-128"/>
              </a:defRPr>
            </a:lvl9pPr>
          </a:lstStyle>
          <a:p>
            <a:pPr eaLnBrk="1" latinLnBrk="1">
              <a:defRPr/>
            </a:pPr>
            <a:endParaRPr lang="es-ES_tradnl" altLang="es-ES_tradnl" sz="4400" noProof="0" dirty="0" smtClean="0">
              <a:solidFill>
                <a:schemeClr val="bg1"/>
              </a:solidFill>
              <a:latin typeface="Bebas Neue Bold" panose="020B0606020202050201" pitchFamily="34" charset="0"/>
              <a:sym typeface="Calibri" pitchFamily="4" charset="0"/>
            </a:endParaRPr>
          </a:p>
        </p:txBody>
      </p:sp>
      <p:pic>
        <p:nvPicPr>
          <p:cNvPr id="13" name="Imagen 22" descr="GARRIGUES_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13868" y="5406327"/>
            <a:ext cx="387826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6"/>
          <p:cNvSpPr>
            <a:spLocks noGrp="1" noChangeArrowheads="1"/>
          </p:cNvSpPr>
          <p:nvPr>
            <p:ph type="ctrTitle" hasCustomPrompt="1"/>
          </p:nvPr>
        </p:nvSpPr>
        <p:spPr>
          <a:xfrm>
            <a:off x="0" y="2145309"/>
            <a:ext cx="9895114" cy="2448272"/>
          </a:xfrm>
        </p:spPr>
        <p:txBody>
          <a:bodyPr anchor="ctr" anchorCtr="0"/>
          <a:lstStyle>
            <a:lvl1pPr algn="ctr">
              <a:defRPr sz="2800" b="1" i="0" u="none" baseline="0">
                <a:solidFill>
                  <a:schemeClr val="bg1"/>
                </a:solidFill>
                <a:latin typeface="Garamond" panose="02020404030301010803" pitchFamily="18" charset="0"/>
                <a:ea typeface="Batang" panose="02030600000101010101" pitchFamily="18" charset="-127"/>
              </a:defRPr>
            </a:lvl1pPr>
          </a:lstStyle>
          <a:p>
            <a:pPr lvl="0"/>
            <a:r>
              <a:rPr lang="en-US" noProof="0" dirty="0" smtClean="0"/>
              <a:t>BSC MORNING BRIEFING:</a:t>
            </a:r>
            <a:br>
              <a:rPr lang="en-US" noProof="0" dirty="0" smtClean="0"/>
            </a:br>
            <a:r>
              <a:rPr lang="en-US" noProof="0" dirty="0" smtClean="0"/>
              <a:t/>
            </a:r>
            <a:br>
              <a:rPr lang="en-US" noProof="0" dirty="0" smtClean="0"/>
            </a:br>
            <a:r>
              <a:rPr lang="en-US" noProof="0" dirty="0" smtClean="0"/>
              <a:t>The ECJ's Judgments in the cement case and its </a:t>
            </a:r>
            <a:br>
              <a:rPr lang="en-US" noProof="0" dirty="0" smtClean="0"/>
            </a:br>
            <a:r>
              <a:rPr lang="en-US" noProof="0" dirty="0" smtClean="0"/>
              <a:t>impact on future requests for information</a:t>
            </a:r>
            <a:endParaRPr lang="es-ES_tradnl" noProof="0" dirty="0" smtClean="0"/>
          </a:p>
        </p:txBody>
      </p:sp>
      <p:sp>
        <p:nvSpPr>
          <p:cNvPr id="2" name="TextBox 1"/>
          <p:cNvSpPr txBox="1"/>
          <p:nvPr userDrawn="1"/>
        </p:nvSpPr>
        <p:spPr>
          <a:xfrm>
            <a:off x="6872118" y="4312841"/>
            <a:ext cx="2952328" cy="307777"/>
          </a:xfrm>
          <a:prstGeom prst="rect">
            <a:avLst/>
          </a:prstGeom>
          <a:noFill/>
        </p:spPr>
        <p:txBody>
          <a:bodyPr wrap="square" rtlCol="0" anchor="ctr" anchorCtr="0">
            <a:spAutoFit/>
          </a:bodyPr>
          <a:lstStyle/>
          <a:p>
            <a:pPr algn="ctr"/>
            <a:r>
              <a:rPr lang="en-US" b="0" i="1" dirty="0" smtClean="0">
                <a:solidFill>
                  <a:schemeClr val="bg1"/>
                </a:solidFill>
                <a:latin typeface="Corbel" panose="020B0503020204020204" pitchFamily="34" charset="0"/>
              </a:rPr>
              <a:t>Alfonso</a:t>
            </a:r>
            <a:r>
              <a:rPr lang="en-US" b="0" i="1" baseline="0" dirty="0" smtClean="0">
                <a:solidFill>
                  <a:schemeClr val="bg1"/>
                </a:solidFill>
                <a:latin typeface="Corbel" panose="020B0503020204020204" pitchFamily="34" charset="0"/>
              </a:rPr>
              <a:t> Lamadrid, Principal Associate</a:t>
            </a:r>
            <a:endParaRPr lang="es-ES" b="0" i="1" dirty="0" err="1" smtClean="0">
              <a:solidFill>
                <a:schemeClr val="bg1"/>
              </a:solidFill>
              <a:latin typeface="Corbel" panose="020B0503020204020204" pitchFamily="34" charset="0"/>
            </a:endParaRPr>
          </a:p>
        </p:txBody>
      </p:sp>
      <p:sp>
        <p:nvSpPr>
          <p:cNvPr id="9" name="TextBox 8"/>
          <p:cNvSpPr txBox="1"/>
          <p:nvPr userDrawn="1"/>
        </p:nvSpPr>
        <p:spPr>
          <a:xfrm>
            <a:off x="344488" y="4321375"/>
            <a:ext cx="1903136" cy="307777"/>
          </a:xfrm>
          <a:prstGeom prst="rect">
            <a:avLst/>
          </a:prstGeom>
          <a:noFill/>
        </p:spPr>
        <p:txBody>
          <a:bodyPr wrap="square" rtlCol="0" anchor="ctr" anchorCtr="0">
            <a:spAutoFit/>
          </a:bodyPr>
          <a:lstStyle/>
          <a:p>
            <a:pPr algn="ctr"/>
            <a:r>
              <a:rPr lang="en-US" b="0" i="1" dirty="0" smtClean="0">
                <a:solidFill>
                  <a:schemeClr val="bg1"/>
                </a:solidFill>
                <a:latin typeface="Corbel" panose="020B0503020204020204" pitchFamily="34" charset="0"/>
              </a:rPr>
              <a:t>22 April 2016, Brussels</a:t>
            </a:r>
            <a:endParaRPr lang="es-ES" b="0" i="1" dirty="0" err="1" smtClean="0">
              <a:solidFill>
                <a:schemeClr val="bg1"/>
              </a:solidFill>
              <a:latin typeface="Corbel" panose="020B0503020204020204"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_tradnl" noProof="0" dirty="0"/>
          </a:p>
        </p:txBody>
      </p:sp>
      <p:sp>
        <p:nvSpPr>
          <p:cNvPr id="3" name="Content Placeholder 2"/>
          <p:cNvSpPr>
            <a:spLocks noGrp="1"/>
          </p:cNvSpPr>
          <p:nvPr>
            <p:ph idx="1"/>
          </p:nvPr>
        </p:nvSpPr>
        <p:spPr/>
        <p:txBody>
          <a:bodyPr/>
          <a:lstStyle>
            <a:lvl5pPr>
              <a:defRPr/>
            </a:lvl5pPr>
          </a:lstStyle>
          <a:p>
            <a:pPr lvl="0"/>
            <a:r>
              <a:rPr lang="es-ES_tradnl" noProof="0" dirty="0" err="1" smtClean="0"/>
              <a:t>Click</a:t>
            </a:r>
            <a:r>
              <a:rPr lang="es-ES_tradnl" noProof="0" dirty="0" smtClean="0"/>
              <a:t> to </a:t>
            </a:r>
            <a:r>
              <a:rPr lang="es-ES_tradnl" noProof="0" dirty="0" err="1" smtClean="0"/>
              <a:t>edit</a:t>
            </a:r>
            <a:r>
              <a:rPr lang="es-ES_tradnl" noProof="0" dirty="0" smtClean="0"/>
              <a:t> Master </a:t>
            </a:r>
            <a:r>
              <a:rPr lang="es-ES_tradnl" noProof="0" dirty="0" err="1" smtClean="0"/>
              <a:t>text</a:t>
            </a:r>
            <a:r>
              <a:rPr lang="es-ES_tradnl" noProof="0" dirty="0" smtClean="0"/>
              <a:t> </a:t>
            </a:r>
            <a:r>
              <a:rPr lang="es-ES_tradnl" noProof="0" dirty="0" err="1" smtClean="0"/>
              <a:t>styles</a:t>
            </a:r>
            <a:endParaRPr lang="es-ES_tradnl" noProof="0" dirty="0" smtClean="0"/>
          </a:p>
          <a:p>
            <a:pPr lvl="1"/>
            <a:r>
              <a:rPr lang="es-ES_tradnl" noProof="0" dirty="0" err="1" smtClean="0"/>
              <a:t>Second</a:t>
            </a:r>
            <a:r>
              <a:rPr lang="es-ES_tradnl" noProof="0" dirty="0" smtClean="0"/>
              <a:t> </a:t>
            </a:r>
            <a:r>
              <a:rPr lang="es-ES_tradnl" noProof="0" dirty="0" err="1" smtClean="0"/>
              <a:t>level</a:t>
            </a:r>
            <a:endParaRPr lang="es-ES_tradnl" noProof="0" dirty="0" smtClean="0"/>
          </a:p>
          <a:p>
            <a:pPr lvl="2"/>
            <a:r>
              <a:rPr lang="es-ES_tradnl" noProof="0" dirty="0" err="1" smtClean="0"/>
              <a:t>Third</a:t>
            </a:r>
            <a:r>
              <a:rPr lang="es-ES_tradnl" noProof="0" dirty="0" smtClean="0"/>
              <a:t> </a:t>
            </a:r>
            <a:r>
              <a:rPr lang="es-ES_tradnl" noProof="0" dirty="0" err="1" smtClean="0"/>
              <a:t>level</a:t>
            </a:r>
            <a:endParaRPr lang="es-ES_tradnl" noProof="0" dirty="0" smtClean="0"/>
          </a:p>
          <a:p>
            <a:pPr lvl="3"/>
            <a:r>
              <a:rPr lang="es-ES_tradnl" noProof="0" dirty="0" err="1" smtClean="0"/>
              <a:t>Fourth</a:t>
            </a:r>
            <a:r>
              <a:rPr lang="es-ES_tradnl" noProof="0" dirty="0" smtClean="0"/>
              <a:t> </a:t>
            </a:r>
            <a:r>
              <a:rPr lang="es-ES_tradnl" noProof="0" dirty="0" err="1" smtClean="0"/>
              <a:t>level</a:t>
            </a:r>
            <a:endParaRPr lang="es-ES_tradnl" noProof="0" dirty="0" smtClean="0"/>
          </a:p>
          <a:p>
            <a:pPr lvl="4"/>
            <a:r>
              <a:rPr lang="es-ES_tradnl" noProof="0" dirty="0" err="1" smtClean="0"/>
              <a:t>Fifth</a:t>
            </a:r>
            <a:r>
              <a:rPr lang="es-ES_tradnl" noProof="0" dirty="0" smtClean="0"/>
              <a:t> </a:t>
            </a:r>
            <a:r>
              <a:rPr lang="es-ES_tradnl" noProof="0" dirty="0" err="1" smtClean="0"/>
              <a:t>level</a:t>
            </a:r>
            <a:endParaRPr lang="es-ES_tradnl" noProof="0" dirty="0" smtClean="0"/>
          </a:p>
          <a:p>
            <a:pPr lvl="8"/>
            <a:endParaRPr lang="es-ES_tradnl" noProof="0" dirty="0"/>
          </a:p>
        </p:txBody>
      </p:sp>
    </p:spTree>
    <p:extLst>
      <p:ext uri="{BB962C8B-B14F-4D97-AF65-F5344CB8AC3E}">
        <p14:creationId xmlns:p14="http://schemas.microsoft.com/office/powerpoint/2010/main" val="13936714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6" name="Title 1"/>
          <p:cNvSpPr>
            <a:spLocks noGrp="1"/>
          </p:cNvSpPr>
          <p:nvPr>
            <p:ph type="ctrTitle"/>
          </p:nvPr>
        </p:nvSpPr>
        <p:spPr>
          <a:xfrm>
            <a:off x="349118" y="4507600"/>
            <a:ext cx="9341908" cy="1133501"/>
          </a:xfrm>
          <a:prstGeom prst="rect">
            <a:avLst/>
          </a:prstGeom>
        </p:spPr>
        <p:txBody>
          <a:bodyPr anchor="b"/>
          <a:lstStyle>
            <a:lvl1pPr algn="r">
              <a:defRPr lang="es-ES" sz="7200" kern="1200" dirty="0">
                <a:solidFill>
                  <a:srgbClr val="004438"/>
                </a:solidFill>
                <a:latin typeface="Bebas Neue Bold" pitchFamily="34" charset="0"/>
                <a:ea typeface="ＭＳ Ｐゴシック" pitchFamily="-111" charset="-128"/>
                <a:cs typeface="+mn-cs"/>
              </a:defRPr>
            </a:lvl1pPr>
          </a:lstStyle>
          <a:p>
            <a:endParaRPr lang="es-ES" dirty="0"/>
          </a:p>
        </p:txBody>
      </p:sp>
    </p:spTree>
    <p:extLst>
      <p:ext uri="{BB962C8B-B14F-4D97-AF65-F5344CB8AC3E}">
        <p14:creationId xmlns:p14="http://schemas.microsoft.com/office/powerpoint/2010/main" val="27100801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ítulo y objetos">
    <p:spTree>
      <p:nvGrpSpPr>
        <p:cNvPr id="1" name=""/>
        <p:cNvGrpSpPr/>
        <p:nvPr/>
      </p:nvGrpSpPr>
      <p:grpSpPr>
        <a:xfrm>
          <a:off x="0" y="0"/>
          <a:ext cx="0" cy="0"/>
          <a:chOff x="0" y="0"/>
          <a:chExt cx="0" cy="0"/>
        </a:xfrm>
      </p:grpSpPr>
      <p:sp>
        <p:nvSpPr>
          <p:cNvPr id="12" name="Marcador de contenido 2"/>
          <p:cNvSpPr>
            <a:spLocks noGrp="1"/>
          </p:cNvSpPr>
          <p:nvPr>
            <p:ph sz="half" idx="1" hasCustomPrompt="1"/>
          </p:nvPr>
        </p:nvSpPr>
        <p:spPr>
          <a:xfrm>
            <a:off x="495300" y="1341439"/>
            <a:ext cx="8915400" cy="4784726"/>
          </a:xfrm>
          <a:prstGeom prst="rect">
            <a:avLst/>
          </a:prstGeom>
        </p:spPr>
        <p:txBody>
          <a:bodyPr/>
          <a:lstStyle>
            <a:lvl1pPr marL="360000" indent="-360000">
              <a:spcBef>
                <a:spcPts val="0"/>
              </a:spcBef>
              <a:spcAft>
                <a:spcPts val="600"/>
              </a:spcAft>
              <a:defRPr sz="1800">
                <a:latin typeface="Corbel" panose="020B0503020204020204" pitchFamily="34" charset="0"/>
                <a:cs typeface="Corbel" panose="020B0503020204020204" pitchFamily="34" charset="0"/>
              </a:defRPr>
            </a:lvl1pPr>
            <a:lvl2pPr marL="720000" indent="-360000">
              <a:spcBef>
                <a:spcPts val="0"/>
              </a:spcBef>
              <a:spcAft>
                <a:spcPts val="600"/>
              </a:spcAft>
              <a:buFont typeface="Franklin Gothic Medium" panose="020B0603020102020204" pitchFamily="34" charset="0"/>
              <a:buChar char="–"/>
              <a:defRPr sz="1800">
                <a:latin typeface="Corbel" panose="020B0503020204020204" pitchFamily="34" charset="0"/>
                <a:cs typeface="Corbel" panose="020B0503020204020204" pitchFamily="34" charset="0"/>
              </a:defRPr>
            </a:lvl2pPr>
            <a:lvl3pPr marL="1080000" indent="-360000">
              <a:spcBef>
                <a:spcPts val="0"/>
              </a:spcBef>
              <a:spcAft>
                <a:spcPts val="600"/>
              </a:spcAft>
              <a:defRPr sz="1600">
                <a:latin typeface="Corbel" panose="020B0503020204020204" pitchFamily="34" charset="0"/>
                <a:cs typeface="Corbel" panose="020B0503020204020204" pitchFamily="34" charset="0"/>
              </a:defRPr>
            </a:lvl3pPr>
            <a:lvl4pPr marL="1440000" indent="-360000">
              <a:spcBef>
                <a:spcPts val="0"/>
              </a:spcBef>
              <a:spcAft>
                <a:spcPts val="600"/>
              </a:spcAft>
              <a:buFont typeface="Franklin Gothic Medium" panose="020B0603020102020204" pitchFamily="34" charset="0"/>
              <a:buChar char="–"/>
              <a:defRPr sz="1600">
                <a:latin typeface="Corbel" panose="020B0503020204020204" pitchFamily="34" charset="0"/>
                <a:cs typeface="Corbel" panose="020B0503020204020204" pitchFamily="34" charset="0"/>
              </a:defRPr>
            </a:lvl4pPr>
            <a:lvl5pPr marL="1800000" indent="-360000">
              <a:spcBef>
                <a:spcPts val="0"/>
              </a:spcBef>
              <a:spcAft>
                <a:spcPts val="600"/>
              </a:spcAft>
              <a:buFont typeface="Arial"/>
              <a:buChar char="•"/>
              <a:defRPr sz="1400">
                <a:latin typeface="Corbel" panose="020B0503020204020204" pitchFamily="34" charset="0"/>
                <a:cs typeface="Corbel" panose="020B0503020204020204" pitchFamily="34" charset="0"/>
              </a:defRPr>
            </a:lvl5pPr>
            <a:lvl6pPr marL="2160000" indent="-360000">
              <a:spcBef>
                <a:spcPts val="0"/>
              </a:spcBef>
              <a:spcAft>
                <a:spcPts val="600"/>
              </a:spcAft>
              <a:buFont typeface="Franklin Gothic Medium" panose="020B0603020102020204" pitchFamily="34" charset="0"/>
              <a:buChar char="–"/>
              <a:defRPr sz="1400">
                <a:latin typeface="Corbel" panose="020B0503020204020204" pitchFamily="34" charset="0"/>
              </a:defRPr>
            </a:lvl6pPr>
            <a:lvl7pPr marL="2520000" indent="-360000">
              <a:spcBef>
                <a:spcPts val="0"/>
              </a:spcBef>
              <a:spcAft>
                <a:spcPts val="600"/>
              </a:spcAft>
              <a:buFont typeface="Franklin Gothic Medium" panose="020B0603020102020204" pitchFamily="34" charset="0"/>
              <a:buChar char="•"/>
              <a:defRPr sz="1200">
                <a:latin typeface="Corbel" panose="020B0503020204020204" pitchFamily="34" charset="0"/>
              </a:defRPr>
            </a:lvl7pPr>
            <a:lvl8pPr marL="2880000" indent="-360000">
              <a:spcBef>
                <a:spcPts val="0"/>
              </a:spcBef>
              <a:spcAft>
                <a:spcPts val="600"/>
              </a:spcAft>
              <a:buFont typeface="Franklin Gothic Medium" panose="020B0603020102020204" pitchFamily="34" charset="0"/>
              <a:buChar char="–"/>
              <a:defRPr sz="1200">
                <a:latin typeface="Corbel" panose="020B0503020204020204" pitchFamily="34" charset="0"/>
              </a:defRPr>
            </a:lvl8pPr>
            <a:lvl9pPr marL="3240000" indent="-360000">
              <a:spcBef>
                <a:spcPts val="0"/>
              </a:spcBef>
              <a:spcAft>
                <a:spcPts val="600"/>
              </a:spcAft>
              <a:buFont typeface="Franklin Gothic Medium" panose="020B0603020102020204" pitchFamily="34" charset="0"/>
              <a:buChar char="•"/>
              <a:defRPr sz="1200" baseline="0">
                <a:latin typeface="Corbel" panose="020B0503020204020204" pitchFamily="34" charset="0"/>
              </a:defRPr>
            </a:lvl9pPr>
          </a:lstStyle>
          <a:p>
            <a:pPr lvl="0"/>
            <a:r>
              <a:rPr lang="es-ES_tradnl" noProof="0" dirty="0" smtClean="0"/>
              <a:t>Haga clic para modificar el estilo de texto del patrón</a:t>
            </a:r>
          </a:p>
          <a:p>
            <a:pPr lvl="1"/>
            <a:r>
              <a:rPr lang="es-ES_tradnl" noProof="0" dirty="0" smtClean="0"/>
              <a:t>Segundo nivel</a:t>
            </a:r>
          </a:p>
          <a:p>
            <a:pPr lvl="2"/>
            <a:r>
              <a:rPr lang="es-ES_tradnl" noProof="0" dirty="0" smtClean="0"/>
              <a:t>Tercer nivel</a:t>
            </a:r>
          </a:p>
          <a:p>
            <a:pPr lvl="3"/>
            <a:r>
              <a:rPr lang="es-ES_tradnl" noProof="0" dirty="0" smtClean="0"/>
              <a:t>Cuarto nivel</a:t>
            </a:r>
          </a:p>
          <a:p>
            <a:pPr lvl="4"/>
            <a:r>
              <a:rPr lang="es-ES_tradnl" noProof="0" dirty="0" smtClean="0"/>
              <a:t>Quinto nivel</a:t>
            </a:r>
          </a:p>
          <a:p>
            <a:pPr lvl="5"/>
            <a:r>
              <a:rPr lang="es-ES_tradnl" noProof="0" dirty="0" smtClean="0"/>
              <a:t>Sexto nivel</a:t>
            </a:r>
          </a:p>
          <a:p>
            <a:pPr lvl="6"/>
            <a:r>
              <a:rPr lang="es-ES_tradnl" noProof="0" dirty="0" smtClean="0"/>
              <a:t>Séptimo nivel</a:t>
            </a:r>
          </a:p>
          <a:p>
            <a:pPr lvl="7"/>
            <a:r>
              <a:rPr lang="es-ES_tradnl" noProof="0" dirty="0" smtClean="0"/>
              <a:t>Octavo nivel</a:t>
            </a:r>
          </a:p>
          <a:p>
            <a:pPr lvl="8"/>
            <a:r>
              <a:rPr lang="es-ES_tradnl" noProof="0" dirty="0" smtClean="0"/>
              <a:t>Noveno nivel</a:t>
            </a:r>
            <a:endParaRPr lang="es-ES_tradnl" noProof="0" dirty="0"/>
          </a:p>
        </p:txBody>
      </p:sp>
      <p:sp>
        <p:nvSpPr>
          <p:cNvPr id="9" name="Rectangle 2"/>
          <p:cNvSpPr>
            <a:spLocks noGrp="1" noChangeArrowheads="1"/>
          </p:cNvSpPr>
          <p:nvPr>
            <p:ph type="title"/>
          </p:nvPr>
        </p:nvSpPr>
        <p:spPr bwMode="auto">
          <a:xfrm>
            <a:off x="496888" y="188912"/>
            <a:ext cx="7119937" cy="863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FF"/>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s-ES_tradnl" noProof="0" dirty="0" smtClean="0"/>
          </a:p>
        </p:txBody>
      </p:sp>
    </p:spTree>
    <p:extLst>
      <p:ext uri="{BB962C8B-B14F-4D97-AF65-F5344CB8AC3E}">
        <p14:creationId xmlns:p14="http://schemas.microsoft.com/office/powerpoint/2010/main" val="19942814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8" name="Marcador de contenido 2"/>
          <p:cNvSpPr>
            <a:spLocks noGrp="1"/>
          </p:cNvSpPr>
          <p:nvPr>
            <p:ph sz="half" idx="1" hasCustomPrompt="1"/>
          </p:nvPr>
        </p:nvSpPr>
        <p:spPr>
          <a:xfrm>
            <a:off x="495300" y="1341439"/>
            <a:ext cx="4313684" cy="4784726"/>
          </a:xfrm>
          <a:prstGeom prst="rect">
            <a:avLst/>
          </a:prstGeom>
        </p:spPr>
        <p:txBody>
          <a:bodyPr/>
          <a:lstStyle>
            <a:lvl1pPr marL="360000" indent="-360000">
              <a:spcBef>
                <a:spcPts val="0"/>
              </a:spcBef>
              <a:spcAft>
                <a:spcPts val="600"/>
              </a:spcAft>
              <a:defRPr sz="1200">
                <a:latin typeface="Corbel" panose="020B0503020204020204" pitchFamily="34" charset="0"/>
                <a:cs typeface="Corbel" panose="020B0503020204020204" pitchFamily="34" charset="0"/>
              </a:defRPr>
            </a:lvl1pPr>
            <a:lvl2pPr marL="720000" indent="-360000">
              <a:spcBef>
                <a:spcPts val="0"/>
              </a:spcBef>
              <a:spcAft>
                <a:spcPts val="600"/>
              </a:spcAft>
              <a:buFont typeface="Franklin Gothic Medium" panose="020B0603020102020204" pitchFamily="34" charset="0"/>
              <a:buChar char="–"/>
              <a:defRPr sz="1200">
                <a:latin typeface="Corbel" panose="020B0503020204020204" pitchFamily="34" charset="0"/>
                <a:cs typeface="Corbel" panose="020B0503020204020204" pitchFamily="34" charset="0"/>
              </a:defRPr>
            </a:lvl2pPr>
            <a:lvl3pPr marL="1080000" indent="-360000">
              <a:spcBef>
                <a:spcPts val="0"/>
              </a:spcBef>
              <a:spcAft>
                <a:spcPts val="600"/>
              </a:spcAft>
              <a:defRPr sz="1200">
                <a:latin typeface="Corbel" panose="020B0503020204020204" pitchFamily="34" charset="0"/>
                <a:cs typeface="Corbel" panose="020B0503020204020204" pitchFamily="34" charset="0"/>
              </a:defRPr>
            </a:lvl3pPr>
            <a:lvl4pPr marL="1440000" indent="-360000">
              <a:spcBef>
                <a:spcPts val="0"/>
              </a:spcBef>
              <a:spcAft>
                <a:spcPts val="600"/>
              </a:spcAft>
              <a:buFont typeface="Franklin Gothic Medium" panose="020B0603020102020204" pitchFamily="34" charset="0"/>
              <a:buChar char="–"/>
              <a:defRPr sz="1200">
                <a:latin typeface="Corbel" panose="020B0503020204020204" pitchFamily="34" charset="0"/>
                <a:cs typeface="Corbel" panose="020B0503020204020204" pitchFamily="34" charset="0"/>
              </a:defRPr>
            </a:lvl4pPr>
            <a:lvl5pPr marL="1800000" indent="-360000">
              <a:spcBef>
                <a:spcPts val="0"/>
              </a:spcBef>
              <a:spcAft>
                <a:spcPts val="600"/>
              </a:spcAft>
              <a:buFont typeface="Arial"/>
              <a:buChar char="•"/>
              <a:defRPr sz="1200">
                <a:latin typeface="Corbel" panose="020B0503020204020204" pitchFamily="34" charset="0"/>
                <a:cs typeface="Corbel" panose="020B0503020204020204" pitchFamily="34" charset="0"/>
              </a:defRPr>
            </a:lvl5pPr>
            <a:lvl6pPr marL="2160000" indent="-360000">
              <a:spcBef>
                <a:spcPts val="0"/>
              </a:spcBef>
              <a:spcAft>
                <a:spcPts val="600"/>
              </a:spcAft>
              <a:buFont typeface="Franklin Gothic Medium" panose="020B0603020102020204" pitchFamily="34" charset="0"/>
              <a:buChar char="–"/>
              <a:defRPr sz="1200">
                <a:latin typeface="Corbel" panose="020B0503020204020204" pitchFamily="34" charset="0"/>
              </a:defRPr>
            </a:lvl6pPr>
            <a:lvl7pPr marL="2520000" indent="-360000">
              <a:spcBef>
                <a:spcPts val="0"/>
              </a:spcBef>
              <a:spcAft>
                <a:spcPts val="600"/>
              </a:spcAft>
              <a:buFont typeface="Franklin Gothic Medium" panose="020B0603020102020204" pitchFamily="34" charset="0"/>
              <a:buChar char="•"/>
              <a:defRPr sz="1200">
                <a:latin typeface="Corbel" panose="020B0503020204020204" pitchFamily="34" charset="0"/>
              </a:defRPr>
            </a:lvl7pPr>
            <a:lvl8pPr marL="2880000" indent="-360000">
              <a:spcBef>
                <a:spcPts val="0"/>
              </a:spcBef>
              <a:spcAft>
                <a:spcPts val="600"/>
              </a:spcAft>
              <a:buFont typeface="Franklin Gothic Medium" panose="020B0603020102020204" pitchFamily="34" charset="0"/>
              <a:buChar char="–"/>
              <a:defRPr sz="1200">
                <a:latin typeface="Corbel" panose="020B0503020204020204" pitchFamily="34" charset="0"/>
              </a:defRPr>
            </a:lvl8pPr>
            <a:lvl9pPr marL="3240000" indent="-360000">
              <a:spcBef>
                <a:spcPts val="0"/>
              </a:spcBef>
              <a:spcAft>
                <a:spcPts val="600"/>
              </a:spcAft>
              <a:buFont typeface="Franklin Gothic Medium" panose="020B0603020102020204" pitchFamily="34" charset="0"/>
              <a:buChar char="•"/>
              <a:defRPr sz="1200" baseline="0">
                <a:latin typeface="Corbel" panose="020B0503020204020204" pitchFamily="34" charset="0"/>
              </a:defRPr>
            </a:lvl9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p>
          <a:p>
            <a:pPr lvl="5"/>
            <a:r>
              <a:rPr lang="es-ES_tradnl" dirty="0" smtClean="0"/>
              <a:t>Sexto nivel</a:t>
            </a:r>
          </a:p>
          <a:p>
            <a:pPr lvl="6"/>
            <a:r>
              <a:rPr lang="es-ES_tradnl" dirty="0" smtClean="0"/>
              <a:t>Séptimo nivel</a:t>
            </a:r>
          </a:p>
          <a:p>
            <a:pPr lvl="7"/>
            <a:r>
              <a:rPr lang="es-ES_tradnl" dirty="0" smtClean="0"/>
              <a:t>Octavo nivel</a:t>
            </a:r>
          </a:p>
          <a:p>
            <a:pPr lvl="8"/>
            <a:r>
              <a:rPr lang="es-ES_tradnl" dirty="0" smtClean="0"/>
              <a:t>Noveno nivel</a:t>
            </a:r>
            <a:endParaRPr lang="es-ES_tradnl" dirty="0"/>
          </a:p>
        </p:txBody>
      </p:sp>
      <p:sp>
        <p:nvSpPr>
          <p:cNvPr id="9" name="Marcador de contenido 2"/>
          <p:cNvSpPr>
            <a:spLocks noGrp="1"/>
          </p:cNvSpPr>
          <p:nvPr>
            <p:ph sz="half" idx="11" hasCustomPrompt="1"/>
          </p:nvPr>
        </p:nvSpPr>
        <p:spPr>
          <a:xfrm>
            <a:off x="5103812" y="1340892"/>
            <a:ext cx="4313684" cy="4784726"/>
          </a:xfrm>
          <a:prstGeom prst="rect">
            <a:avLst/>
          </a:prstGeom>
        </p:spPr>
        <p:txBody>
          <a:bodyPr/>
          <a:lstStyle>
            <a:lvl1pPr marL="360000" indent="-360000">
              <a:spcBef>
                <a:spcPts val="0"/>
              </a:spcBef>
              <a:spcAft>
                <a:spcPts val="600"/>
              </a:spcAft>
              <a:defRPr sz="1200">
                <a:latin typeface="Corbel" panose="020B0503020204020204" pitchFamily="34" charset="0"/>
                <a:cs typeface="Corbel" panose="020B0503020204020204" pitchFamily="34" charset="0"/>
              </a:defRPr>
            </a:lvl1pPr>
            <a:lvl2pPr marL="720000" indent="-360000">
              <a:spcBef>
                <a:spcPts val="0"/>
              </a:spcBef>
              <a:spcAft>
                <a:spcPts val="600"/>
              </a:spcAft>
              <a:buFont typeface="Franklin Gothic Medium" panose="020B0603020102020204" pitchFamily="34" charset="0"/>
              <a:buChar char="–"/>
              <a:defRPr sz="1200">
                <a:latin typeface="Corbel" panose="020B0503020204020204" pitchFamily="34" charset="0"/>
                <a:cs typeface="Corbel" panose="020B0503020204020204" pitchFamily="34" charset="0"/>
              </a:defRPr>
            </a:lvl2pPr>
            <a:lvl3pPr marL="1080000" indent="-360000">
              <a:spcBef>
                <a:spcPts val="0"/>
              </a:spcBef>
              <a:spcAft>
                <a:spcPts val="600"/>
              </a:spcAft>
              <a:defRPr sz="1200">
                <a:latin typeface="Corbel" panose="020B0503020204020204" pitchFamily="34" charset="0"/>
                <a:cs typeface="Corbel" panose="020B0503020204020204" pitchFamily="34" charset="0"/>
              </a:defRPr>
            </a:lvl3pPr>
            <a:lvl4pPr marL="1440000" indent="-360000">
              <a:spcBef>
                <a:spcPts val="0"/>
              </a:spcBef>
              <a:spcAft>
                <a:spcPts val="600"/>
              </a:spcAft>
              <a:buFont typeface="Franklin Gothic Medium" panose="020B0603020102020204" pitchFamily="34" charset="0"/>
              <a:buChar char="–"/>
              <a:defRPr sz="1200">
                <a:latin typeface="Corbel" panose="020B0503020204020204" pitchFamily="34" charset="0"/>
                <a:cs typeface="Corbel" panose="020B0503020204020204" pitchFamily="34" charset="0"/>
              </a:defRPr>
            </a:lvl4pPr>
            <a:lvl5pPr marL="1800000" indent="-360000">
              <a:spcBef>
                <a:spcPts val="0"/>
              </a:spcBef>
              <a:spcAft>
                <a:spcPts val="600"/>
              </a:spcAft>
              <a:buFont typeface="Arial"/>
              <a:buChar char="•"/>
              <a:defRPr sz="1200">
                <a:latin typeface="Corbel" panose="020B0503020204020204" pitchFamily="34" charset="0"/>
                <a:cs typeface="Corbel" panose="020B0503020204020204" pitchFamily="34" charset="0"/>
              </a:defRPr>
            </a:lvl5pPr>
            <a:lvl6pPr marL="2160000" indent="-360000">
              <a:spcBef>
                <a:spcPts val="0"/>
              </a:spcBef>
              <a:spcAft>
                <a:spcPts val="600"/>
              </a:spcAft>
              <a:buFont typeface="Franklin Gothic Medium" panose="020B0603020102020204" pitchFamily="34" charset="0"/>
              <a:buChar char="–"/>
              <a:defRPr sz="1200">
                <a:latin typeface="Corbel" panose="020B0503020204020204" pitchFamily="34" charset="0"/>
              </a:defRPr>
            </a:lvl6pPr>
            <a:lvl7pPr marL="2520000" indent="-360000">
              <a:spcBef>
                <a:spcPts val="0"/>
              </a:spcBef>
              <a:spcAft>
                <a:spcPts val="600"/>
              </a:spcAft>
              <a:buFont typeface="Franklin Gothic Medium" panose="020B0603020102020204" pitchFamily="34" charset="0"/>
              <a:buChar char="•"/>
              <a:defRPr sz="1200">
                <a:latin typeface="Corbel" panose="020B0503020204020204" pitchFamily="34" charset="0"/>
              </a:defRPr>
            </a:lvl7pPr>
            <a:lvl8pPr marL="2880000" indent="-360000">
              <a:spcBef>
                <a:spcPts val="0"/>
              </a:spcBef>
              <a:spcAft>
                <a:spcPts val="600"/>
              </a:spcAft>
              <a:buFont typeface="Franklin Gothic Medium" panose="020B0603020102020204" pitchFamily="34" charset="0"/>
              <a:buChar char="–"/>
              <a:defRPr sz="1200">
                <a:latin typeface="Corbel" panose="020B0503020204020204" pitchFamily="34" charset="0"/>
              </a:defRPr>
            </a:lvl8pPr>
            <a:lvl9pPr marL="3240000" indent="-360000">
              <a:spcBef>
                <a:spcPts val="0"/>
              </a:spcBef>
              <a:spcAft>
                <a:spcPts val="600"/>
              </a:spcAft>
              <a:buFont typeface="Franklin Gothic Medium" panose="020B0603020102020204" pitchFamily="34" charset="0"/>
              <a:buChar char="•"/>
              <a:defRPr sz="1200" baseline="0">
                <a:latin typeface="Corbel" panose="020B0503020204020204" pitchFamily="34" charset="0"/>
              </a:defRPr>
            </a:lvl9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p>
          <a:p>
            <a:pPr lvl="5"/>
            <a:r>
              <a:rPr lang="es-ES_tradnl" dirty="0" smtClean="0"/>
              <a:t>Sexto nivel</a:t>
            </a:r>
          </a:p>
          <a:p>
            <a:pPr lvl="6"/>
            <a:r>
              <a:rPr lang="es-ES_tradnl" dirty="0" smtClean="0"/>
              <a:t>Séptimo nivel</a:t>
            </a:r>
          </a:p>
          <a:p>
            <a:pPr lvl="7"/>
            <a:r>
              <a:rPr lang="es-ES_tradnl" dirty="0" smtClean="0"/>
              <a:t>Octavo nivel</a:t>
            </a:r>
          </a:p>
          <a:p>
            <a:pPr lvl="8"/>
            <a:r>
              <a:rPr lang="es-ES_tradnl" dirty="0" smtClean="0"/>
              <a:t>Noveno nivel</a:t>
            </a:r>
            <a:endParaRPr lang="es-ES_tradnl" dirty="0"/>
          </a:p>
        </p:txBody>
      </p:sp>
      <p:sp>
        <p:nvSpPr>
          <p:cNvPr id="10" name="Rectangle 2"/>
          <p:cNvSpPr>
            <a:spLocks noGrp="1" noChangeArrowheads="1"/>
          </p:cNvSpPr>
          <p:nvPr>
            <p:ph type="title"/>
          </p:nvPr>
        </p:nvSpPr>
        <p:spPr bwMode="auto">
          <a:xfrm>
            <a:off x="496888" y="188912"/>
            <a:ext cx="7119937" cy="863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FF"/>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s-ES_tradnl" dirty="0" smtClean="0"/>
          </a:p>
        </p:txBody>
      </p:sp>
    </p:spTree>
    <p:extLst>
      <p:ext uri="{BB962C8B-B14F-4D97-AF65-F5344CB8AC3E}">
        <p14:creationId xmlns:p14="http://schemas.microsoft.com/office/powerpoint/2010/main" val="8791595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lstStyle>
            <a:lvl1pPr algn="l">
              <a:defRPr sz="4000" b="1" cap="all"/>
            </a:lvl1pPr>
          </a:lstStyle>
          <a:p>
            <a:r>
              <a:rPr lang="en-US" dirty="0" smtClean="0"/>
              <a:t>Click to edit Master title style</a:t>
            </a:r>
            <a:endParaRPr lang="es-ES" dirty="0"/>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atin typeface="Bebas Neue Bold" panose="020B0606020202050201"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11650708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 dirty="0"/>
          </a:p>
        </p:txBody>
      </p:sp>
      <p:sp>
        <p:nvSpPr>
          <p:cNvPr id="3" name="Content Placeholder 2"/>
          <p:cNvSpPr>
            <a:spLocks noGrp="1"/>
          </p:cNvSpPr>
          <p:nvPr>
            <p:ph sz="half" idx="1" hasCustomPrompt="1"/>
          </p:nvPr>
        </p:nvSpPr>
        <p:spPr>
          <a:xfrm>
            <a:off x="488950" y="1340767"/>
            <a:ext cx="4424363" cy="4824859"/>
          </a:xfrm>
        </p:spPr>
        <p:txBody>
          <a:bodyPr/>
          <a:lstStyle>
            <a:lvl1pPr marL="270000" indent="-270000">
              <a:defRPr sz="1400"/>
            </a:lvl1pPr>
            <a:lvl2pPr marL="540000" indent="-269875">
              <a:defRPr sz="1400"/>
            </a:lvl2pPr>
            <a:lvl3pPr marL="809625" indent="-270000">
              <a:defRPr sz="1400"/>
            </a:lvl3pPr>
            <a:lvl4pPr marL="1080000" indent="-270000">
              <a:defRPr sz="1400"/>
            </a:lvl4pPr>
            <a:lvl5pPr marL="1350000" indent="-271463">
              <a:defRPr sz="1400"/>
            </a:lvl5pPr>
            <a:lvl6pPr marL="1619250" indent="-270000">
              <a:defRPr sz="1400"/>
            </a:lvl6pPr>
            <a:lvl7pPr marL="1890000" indent="-270000">
              <a:defRPr sz="1400"/>
            </a:lvl7pPr>
            <a:lvl8pPr marL="2160000" indent="-270000">
              <a:buFont typeface="Franklin Gothic Medium" panose="020B0603020102020204" pitchFamily="34" charset="0"/>
              <a:buChar char="–"/>
              <a:defRPr sz="1400" baseline="0"/>
            </a:lvl8pPr>
            <a:lvl9pPr marL="2430000" indent="-269875">
              <a:defRPr sz="14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
        <p:nvSpPr>
          <p:cNvPr id="8" name="Content Placeholder 2"/>
          <p:cNvSpPr>
            <a:spLocks noGrp="1"/>
          </p:cNvSpPr>
          <p:nvPr>
            <p:ph sz="half" idx="11" hasCustomPrompt="1"/>
          </p:nvPr>
        </p:nvSpPr>
        <p:spPr>
          <a:xfrm>
            <a:off x="5097016" y="1340990"/>
            <a:ext cx="4424363" cy="4824859"/>
          </a:xfrm>
        </p:spPr>
        <p:txBody>
          <a:bodyPr/>
          <a:lstStyle>
            <a:lvl1pPr marL="270000" indent="-270000">
              <a:defRPr sz="1400"/>
            </a:lvl1pPr>
            <a:lvl2pPr marL="540000" indent="-269875">
              <a:defRPr sz="1400"/>
            </a:lvl2pPr>
            <a:lvl3pPr marL="809625" indent="-270000">
              <a:defRPr sz="1400"/>
            </a:lvl3pPr>
            <a:lvl4pPr marL="1080000" indent="-270000">
              <a:defRPr sz="1400"/>
            </a:lvl4pPr>
            <a:lvl5pPr marL="1350000" indent="-271463">
              <a:defRPr sz="1400"/>
            </a:lvl5pPr>
            <a:lvl6pPr marL="1619250" indent="-270000">
              <a:defRPr sz="1400"/>
            </a:lvl6pPr>
            <a:lvl7pPr marL="1890000" indent="-270000">
              <a:defRPr sz="1400"/>
            </a:lvl7pPr>
            <a:lvl8pPr marL="2160000" indent="-270000">
              <a:buFont typeface="Franklin Gothic Medium" panose="020B0603020102020204" pitchFamily="34" charset="0"/>
              <a:buChar char="–"/>
              <a:defRPr sz="1400" baseline="0"/>
            </a:lvl8pPr>
            <a:lvl9pPr marL="2430000" indent="-269875">
              <a:defRPr sz="14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Tree>
    <p:extLst>
      <p:ext uri="{BB962C8B-B14F-4D97-AF65-F5344CB8AC3E}">
        <p14:creationId xmlns:p14="http://schemas.microsoft.com/office/powerpoint/2010/main" val="6547794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Content Placeholder 2"/>
          <p:cNvSpPr>
            <a:spLocks noGrp="1"/>
          </p:cNvSpPr>
          <p:nvPr>
            <p:ph sz="half" idx="13" hasCustomPrompt="1"/>
          </p:nvPr>
        </p:nvSpPr>
        <p:spPr>
          <a:xfrm>
            <a:off x="498112" y="1343418"/>
            <a:ext cx="4370772" cy="4749878"/>
          </a:xfrm>
        </p:spPr>
        <p:txBody>
          <a:bodyPr/>
          <a:lstStyle>
            <a:lvl1pPr marL="270000" indent="-270000">
              <a:defRPr sz="1400"/>
            </a:lvl1pPr>
            <a:lvl2pPr marL="540000" indent="-269875">
              <a:defRPr sz="1400"/>
            </a:lvl2pPr>
            <a:lvl3pPr marL="809625" indent="-270000">
              <a:defRPr sz="1400"/>
            </a:lvl3pPr>
            <a:lvl4pPr marL="1080000" indent="-270000">
              <a:defRPr sz="1400"/>
            </a:lvl4pPr>
            <a:lvl5pPr marL="1350000" indent="-271463">
              <a:defRPr sz="1400"/>
            </a:lvl5pPr>
            <a:lvl6pPr marL="1619250" indent="-270000">
              <a:defRPr sz="1400"/>
            </a:lvl6pPr>
            <a:lvl7pPr marL="1890000" indent="-270000">
              <a:defRPr sz="1400"/>
            </a:lvl7pPr>
            <a:lvl8pPr marL="2160000" indent="-270000">
              <a:buFont typeface="Franklin Gothic Medium" panose="020B0603020102020204" pitchFamily="34" charset="0"/>
              <a:buChar char="–"/>
              <a:defRPr sz="1400" baseline="0"/>
            </a:lvl8pPr>
            <a:lvl9pPr marL="2430000" indent="-269875">
              <a:defRPr sz="14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
        <p:nvSpPr>
          <p:cNvPr id="11" name="Content Placeholder 2"/>
          <p:cNvSpPr>
            <a:spLocks noGrp="1"/>
          </p:cNvSpPr>
          <p:nvPr>
            <p:ph sz="half" idx="14" hasCustomPrompt="1"/>
          </p:nvPr>
        </p:nvSpPr>
        <p:spPr>
          <a:xfrm>
            <a:off x="5032506" y="1341438"/>
            <a:ext cx="4370772" cy="4749878"/>
          </a:xfrm>
        </p:spPr>
        <p:txBody>
          <a:bodyPr/>
          <a:lstStyle>
            <a:lvl1pPr marL="270000" indent="-270000">
              <a:defRPr sz="1400"/>
            </a:lvl1pPr>
            <a:lvl2pPr marL="540000" indent="-269875">
              <a:defRPr sz="1400"/>
            </a:lvl2pPr>
            <a:lvl3pPr marL="809625" indent="-270000">
              <a:defRPr sz="1400"/>
            </a:lvl3pPr>
            <a:lvl4pPr marL="1080000" indent="-270000">
              <a:defRPr sz="1400"/>
            </a:lvl4pPr>
            <a:lvl5pPr marL="1350000" indent="-271463">
              <a:defRPr sz="1400"/>
            </a:lvl5pPr>
            <a:lvl6pPr marL="1619250" indent="-270000">
              <a:defRPr sz="1400"/>
            </a:lvl6pPr>
            <a:lvl7pPr marL="1890000" indent="-270000">
              <a:defRPr sz="1400"/>
            </a:lvl7pPr>
            <a:lvl8pPr marL="2160000" indent="-270000">
              <a:buFont typeface="Franklin Gothic Medium" panose="020B0603020102020204" pitchFamily="34" charset="0"/>
              <a:buChar char="–"/>
              <a:defRPr sz="1400" baseline="0"/>
            </a:lvl8pPr>
            <a:lvl9pPr marL="2430000" indent="-269875">
              <a:defRPr sz="14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
        <p:nvSpPr>
          <p:cNvPr id="5" name="Title 1"/>
          <p:cNvSpPr>
            <a:spLocks noGrp="1"/>
          </p:cNvSpPr>
          <p:nvPr>
            <p:ph type="title"/>
          </p:nvPr>
        </p:nvSpPr>
        <p:spPr>
          <a:xfrm>
            <a:off x="496888" y="188912"/>
            <a:ext cx="7119937" cy="863823"/>
          </a:xfrm>
        </p:spPr>
        <p:txBody>
          <a:bodyPr/>
          <a:lstStyle/>
          <a:p>
            <a:endParaRPr lang="es-ES" dirty="0"/>
          </a:p>
        </p:txBody>
      </p:sp>
    </p:spTree>
    <p:extLst>
      <p:ext uri="{BB962C8B-B14F-4D97-AF65-F5344CB8AC3E}">
        <p14:creationId xmlns:p14="http://schemas.microsoft.com/office/powerpoint/2010/main" val="11491988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523216"/>
            <a:ext cx="3259138" cy="911884"/>
          </a:xfrm>
        </p:spPr>
        <p:txBody>
          <a:bodyPr anchor="b"/>
          <a:lstStyle>
            <a:lvl1pPr algn="l">
              <a:defRPr sz="1600" b="1"/>
            </a:lvl1pPr>
          </a:lstStyle>
          <a:p>
            <a:r>
              <a:rPr lang="en-US" dirty="0" smtClean="0"/>
              <a:t>Click to edit Master title style</a:t>
            </a:r>
            <a:endParaRPr lang="es-ES" dirty="0"/>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7" name="Content Placeholder 2"/>
          <p:cNvSpPr>
            <a:spLocks noGrp="1"/>
          </p:cNvSpPr>
          <p:nvPr>
            <p:ph sz="half" idx="13" hasCustomPrompt="1"/>
          </p:nvPr>
        </p:nvSpPr>
        <p:spPr>
          <a:xfrm>
            <a:off x="3873500" y="1341438"/>
            <a:ext cx="5616004" cy="4823865"/>
          </a:xfrm>
        </p:spPr>
        <p:txBody>
          <a:bodyPr/>
          <a:lstStyle>
            <a:lvl1pPr marL="270000" indent="-270000">
              <a:defRPr sz="1500"/>
            </a:lvl1pPr>
            <a:lvl2pPr marL="540000" indent="-269875">
              <a:defRPr sz="1500"/>
            </a:lvl2pPr>
            <a:lvl3pPr marL="809625" indent="-270000">
              <a:defRPr sz="1500"/>
            </a:lvl3pPr>
            <a:lvl4pPr marL="1080000" indent="-270000">
              <a:defRPr sz="1500"/>
            </a:lvl4pPr>
            <a:lvl5pPr marL="1350000" indent="-271463">
              <a:defRPr sz="1500"/>
            </a:lvl5pPr>
            <a:lvl6pPr marL="1619250" indent="-270000">
              <a:defRPr sz="1500"/>
            </a:lvl6pPr>
            <a:lvl7pPr marL="1890000" indent="-270000">
              <a:defRPr sz="1500"/>
            </a:lvl7pPr>
            <a:lvl8pPr marL="2160000" indent="-270000">
              <a:buFont typeface="Franklin Gothic Medium" panose="020B0603020102020204" pitchFamily="34" charset="0"/>
              <a:buChar char="–"/>
              <a:defRPr sz="1500" baseline="0"/>
            </a:lvl8pPr>
            <a:lvl9pPr marL="2430000" indent="-269875">
              <a:defRPr sz="15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Tree>
    <p:extLst>
      <p:ext uri="{BB962C8B-B14F-4D97-AF65-F5344CB8AC3E}">
        <p14:creationId xmlns:p14="http://schemas.microsoft.com/office/powerpoint/2010/main" val="11943187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s-ES"/>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s-ES" dirty="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7933698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s-ES" dirty="0"/>
          </a:p>
        </p:txBody>
      </p:sp>
    </p:spTree>
    <p:extLst>
      <p:ext uri="{BB962C8B-B14F-4D97-AF65-F5344CB8AC3E}">
        <p14:creationId xmlns:p14="http://schemas.microsoft.com/office/powerpoint/2010/main" val="414255110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40588" y="1341438"/>
            <a:ext cx="2249487" cy="4823866"/>
          </a:xfrm>
        </p:spPr>
        <p:txBody>
          <a:bodyPr vert="eaVert"/>
          <a:lstStyle/>
          <a:p>
            <a:r>
              <a:rPr lang="en-US" smtClean="0"/>
              <a:t>Click to edit Master title style</a:t>
            </a:r>
            <a:endParaRPr lang="es-ES"/>
          </a:p>
        </p:txBody>
      </p:sp>
      <p:sp>
        <p:nvSpPr>
          <p:cNvPr id="3" name="Vertical Text Placeholder 2"/>
          <p:cNvSpPr>
            <a:spLocks noGrp="1"/>
          </p:cNvSpPr>
          <p:nvPr>
            <p:ph type="body" orient="vert" idx="1"/>
          </p:nvPr>
        </p:nvSpPr>
        <p:spPr>
          <a:xfrm>
            <a:off x="488950" y="1341438"/>
            <a:ext cx="6599238" cy="4823866"/>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s-ES" dirty="0"/>
          </a:p>
        </p:txBody>
      </p:sp>
    </p:spTree>
    <p:extLst>
      <p:ext uri="{BB962C8B-B14F-4D97-AF65-F5344CB8AC3E}">
        <p14:creationId xmlns:p14="http://schemas.microsoft.com/office/powerpoint/2010/main" val="95011694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ítulo y objetos">
    <p:spTree>
      <p:nvGrpSpPr>
        <p:cNvPr id="1" name=""/>
        <p:cNvGrpSpPr/>
        <p:nvPr/>
      </p:nvGrpSpPr>
      <p:grpSpPr>
        <a:xfrm>
          <a:off x="0" y="0"/>
          <a:ext cx="0" cy="0"/>
          <a:chOff x="0" y="0"/>
          <a:chExt cx="0" cy="0"/>
        </a:xfrm>
      </p:grpSpPr>
      <p:sp>
        <p:nvSpPr>
          <p:cNvPr id="8" name="CuadroTexto 79"/>
          <p:cNvSpPr txBox="1">
            <a:spLocks noChangeArrowheads="1"/>
          </p:cNvSpPr>
          <p:nvPr userDrawn="1"/>
        </p:nvSpPr>
        <p:spPr bwMode="auto">
          <a:xfrm>
            <a:off x="2132013" y="3679825"/>
            <a:ext cx="5641975" cy="461963"/>
          </a:xfrm>
          <a:prstGeom prst="rect">
            <a:avLst/>
          </a:prstGeom>
          <a:noFill/>
          <a:ln>
            <a:noFill/>
          </a:ln>
          <a:extLst/>
        </p:spPr>
        <p:txBody>
          <a:bodyPr anchor="ctr">
            <a:spAutoFit/>
          </a:bodyPr>
          <a:lstStyle>
            <a:lvl1pPr eaLnBrk="0" hangingPunct="0">
              <a:defRPr sz="2400">
                <a:solidFill>
                  <a:schemeClr val="tx1"/>
                </a:solidFill>
                <a:latin typeface="Arial" charset="0"/>
                <a:ea typeface="ＭＳ Ｐゴシック" pitchFamily="4" charset="-128"/>
              </a:defRPr>
            </a:lvl1pPr>
            <a:lvl2pPr marL="37931725" indent="-37474525" eaLnBrk="0" hangingPunct="0">
              <a:defRPr sz="2400">
                <a:solidFill>
                  <a:schemeClr val="tx1"/>
                </a:solidFill>
                <a:latin typeface="Arial" charset="0"/>
                <a:ea typeface="ＭＳ Ｐゴシック" pitchFamily="4" charset="-128"/>
              </a:defRPr>
            </a:lvl2pPr>
            <a:lvl3pPr eaLnBrk="0" hangingPunct="0">
              <a:defRPr sz="2400">
                <a:solidFill>
                  <a:schemeClr val="tx1"/>
                </a:solidFill>
                <a:latin typeface="Arial" charset="0"/>
                <a:ea typeface="ＭＳ Ｐゴシック" pitchFamily="4" charset="-128"/>
              </a:defRPr>
            </a:lvl3pPr>
            <a:lvl4pPr eaLnBrk="0" hangingPunct="0">
              <a:defRPr sz="2400">
                <a:solidFill>
                  <a:schemeClr val="tx1"/>
                </a:solidFill>
                <a:latin typeface="Arial" charset="0"/>
                <a:ea typeface="ＭＳ Ｐゴシック" pitchFamily="4" charset="-128"/>
              </a:defRPr>
            </a:lvl4pPr>
            <a:lvl5pPr eaLnBrk="0" hangingPunct="0">
              <a:defRPr sz="2400">
                <a:solidFill>
                  <a:schemeClr val="tx1"/>
                </a:solidFill>
                <a:latin typeface="Arial" charset="0"/>
                <a:ea typeface="ＭＳ Ｐゴシック" pitchFamily="4" charset="-128"/>
              </a:defRPr>
            </a:lvl5pPr>
            <a:lvl6pPr marL="457200" eaLnBrk="0" fontAlgn="base" hangingPunct="0">
              <a:spcBef>
                <a:spcPct val="0"/>
              </a:spcBef>
              <a:spcAft>
                <a:spcPct val="0"/>
              </a:spcAft>
              <a:defRPr sz="2400">
                <a:solidFill>
                  <a:schemeClr val="tx1"/>
                </a:solidFill>
                <a:latin typeface="Arial" charset="0"/>
                <a:ea typeface="ＭＳ Ｐゴシック" pitchFamily="4" charset="-128"/>
              </a:defRPr>
            </a:lvl6pPr>
            <a:lvl7pPr marL="914400" eaLnBrk="0" fontAlgn="base" hangingPunct="0">
              <a:spcBef>
                <a:spcPct val="0"/>
              </a:spcBef>
              <a:spcAft>
                <a:spcPct val="0"/>
              </a:spcAft>
              <a:defRPr sz="2400">
                <a:solidFill>
                  <a:schemeClr val="tx1"/>
                </a:solidFill>
                <a:latin typeface="Arial" charset="0"/>
                <a:ea typeface="ＭＳ Ｐゴシック" pitchFamily="4" charset="-128"/>
              </a:defRPr>
            </a:lvl7pPr>
            <a:lvl8pPr marL="1371600" eaLnBrk="0" fontAlgn="base" hangingPunct="0">
              <a:spcBef>
                <a:spcPct val="0"/>
              </a:spcBef>
              <a:spcAft>
                <a:spcPct val="0"/>
              </a:spcAft>
              <a:defRPr sz="2400">
                <a:solidFill>
                  <a:schemeClr val="tx1"/>
                </a:solidFill>
                <a:latin typeface="Arial" charset="0"/>
                <a:ea typeface="ＭＳ Ｐゴシック" pitchFamily="4" charset="-128"/>
              </a:defRPr>
            </a:lvl8pPr>
            <a:lvl9pPr marL="1828800" eaLnBrk="0" fontAlgn="base" hangingPunct="0">
              <a:spcBef>
                <a:spcPct val="0"/>
              </a:spcBef>
              <a:spcAft>
                <a:spcPct val="0"/>
              </a:spcAft>
              <a:defRPr sz="2400">
                <a:solidFill>
                  <a:schemeClr val="tx1"/>
                </a:solidFill>
                <a:latin typeface="Arial" charset="0"/>
                <a:ea typeface="ＭＳ Ｐゴシック" pitchFamily="4" charset="-128"/>
              </a:defRPr>
            </a:lvl9pPr>
          </a:lstStyle>
          <a:p>
            <a:pPr algn="ctr" eaLnBrk="1" hangingPunct="1">
              <a:defRPr/>
            </a:pPr>
            <a:r>
              <a:rPr lang="es-ES_tradnl" altLang="es-ES_tradnl" b="1" dirty="0" smtClean="0">
                <a:solidFill>
                  <a:srgbClr val="1E574A"/>
                </a:solidFill>
                <a:latin typeface="Corbel" panose="020B0503020204020204" pitchFamily="34" charset="0"/>
              </a:rPr>
              <a:t>www.garrigues.com</a:t>
            </a:r>
          </a:p>
        </p:txBody>
      </p:sp>
      <p:pic>
        <p:nvPicPr>
          <p:cNvPr id="9" name="GARRIGUES_LOGO.jpg" descr="/Volumes/MAC PRO/TRABAJOS 2015/TRABAJOS EN CURSO/JOSE LUIS/Logos Garrigues/GARRIGUES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16075" y="2716213"/>
            <a:ext cx="66738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userDrawn="1"/>
        </p:nvSpPr>
        <p:spPr>
          <a:xfrm>
            <a:off x="6105128" y="5661248"/>
            <a:ext cx="3600400" cy="738664"/>
          </a:xfrm>
          <a:prstGeom prst="rect">
            <a:avLst/>
          </a:prstGeom>
          <a:noFill/>
        </p:spPr>
        <p:txBody>
          <a:bodyPr wrap="square" rtlCol="0" anchor="ctr" anchorCtr="0">
            <a:spAutoFit/>
          </a:bodyPr>
          <a:lstStyle/>
          <a:p>
            <a:pPr algn="ctr"/>
            <a:r>
              <a:rPr lang="en-US" dirty="0" smtClean="0">
                <a:latin typeface="Corbel" panose="020B0503020204020204" pitchFamily="34" charset="0"/>
              </a:rPr>
              <a:t>Alfonso</a:t>
            </a:r>
            <a:r>
              <a:rPr lang="en-US" baseline="0" dirty="0" smtClean="0">
                <a:latin typeface="Corbel" panose="020B0503020204020204" pitchFamily="34" charset="0"/>
              </a:rPr>
              <a:t> Lamadrid | Principal Associate</a:t>
            </a:r>
          </a:p>
          <a:p>
            <a:pPr algn="ctr"/>
            <a:r>
              <a:rPr lang="en-US" baseline="0" dirty="0" smtClean="0">
                <a:latin typeface="Corbel" panose="020B0503020204020204" pitchFamily="34" charset="0"/>
              </a:rPr>
              <a:t>Garrigues, Brussels</a:t>
            </a:r>
          </a:p>
          <a:p>
            <a:pPr algn="ctr"/>
            <a:r>
              <a:rPr lang="en-US" i="1" baseline="0" dirty="0" smtClean="0">
                <a:latin typeface="Corbel" panose="020B0503020204020204" pitchFamily="34" charset="0"/>
                <a:hlinkClick r:id="rId3"/>
              </a:rPr>
              <a:t>alfonso.lamadrid@garrigues.com</a:t>
            </a:r>
            <a:r>
              <a:rPr lang="en-US" baseline="0" dirty="0" smtClean="0">
                <a:latin typeface="Corbel" panose="020B0503020204020204" pitchFamily="34" charset="0"/>
              </a:rPr>
              <a:t> </a:t>
            </a:r>
            <a:endParaRPr lang="es-ES" dirty="0" err="1" smtClean="0">
              <a:latin typeface="Corbel" panose="020B0503020204020204" pitchFamily="34" charset="0"/>
            </a:endParaRPr>
          </a:p>
        </p:txBody>
      </p:sp>
    </p:spTree>
    <p:extLst>
      <p:ext uri="{BB962C8B-B14F-4D97-AF65-F5344CB8AC3E}">
        <p14:creationId xmlns:p14="http://schemas.microsoft.com/office/powerpoint/2010/main" val="5573049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88950" y="1340769"/>
            <a:ext cx="9001125"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4E23"/>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p>
          <a:p>
            <a:pPr lvl="5"/>
            <a:r>
              <a:rPr lang="es-ES_tradnl" dirty="0" smtClean="0"/>
              <a:t>Sexto nivel</a:t>
            </a:r>
          </a:p>
          <a:p>
            <a:pPr lvl="6"/>
            <a:r>
              <a:rPr lang="es-ES_tradnl" dirty="0" smtClean="0"/>
              <a:t>Séptimo nivel</a:t>
            </a:r>
          </a:p>
          <a:p>
            <a:pPr lvl="7"/>
            <a:r>
              <a:rPr lang="es-ES_tradnl" dirty="0" smtClean="0"/>
              <a:t>Octavo nivel</a:t>
            </a:r>
          </a:p>
          <a:p>
            <a:pPr lvl="8"/>
            <a:r>
              <a:rPr lang="es-ES_tradnl" dirty="0" smtClean="0"/>
              <a:t>Noveno nivel</a:t>
            </a:r>
          </a:p>
        </p:txBody>
      </p:sp>
      <p:sp>
        <p:nvSpPr>
          <p:cNvPr id="1026" name="Rectangle 2"/>
          <p:cNvSpPr>
            <a:spLocks noGrp="1" noChangeArrowheads="1"/>
          </p:cNvSpPr>
          <p:nvPr>
            <p:ph type="title"/>
          </p:nvPr>
        </p:nvSpPr>
        <p:spPr bwMode="auto">
          <a:xfrm>
            <a:off x="496888" y="188912"/>
            <a:ext cx="7119937" cy="863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FF"/>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s-ES_tradnl" dirty="0" smtClean="0"/>
          </a:p>
        </p:txBody>
      </p:sp>
      <p:sp>
        <p:nvSpPr>
          <p:cNvPr id="1048" name="Text Box 24"/>
          <p:cNvSpPr txBox="1">
            <a:spLocks noChangeArrowheads="1"/>
          </p:cNvSpPr>
          <p:nvPr/>
        </p:nvSpPr>
        <p:spPr bwMode="auto">
          <a:xfrm>
            <a:off x="416496" y="6525344"/>
            <a:ext cx="3417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fld id="{D3E72E2F-5409-4696-BBA4-C2FB9495D248}" type="slidenum">
              <a:rPr lang="es-ES_tradnl" sz="1000">
                <a:solidFill>
                  <a:schemeClr val="tx1"/>
                </a:solidFill>
                <a:latin typeface="Corbel" panose="020B0503020204020204" pitchFamily="34" charset="0"/>
              </a:rPr>
              <a:pPr/>
              <a:t>‹#›</a:t>
            </a:fld>
            <a:endParaRPr lang="es-ES_tradnl" sz="1000" dirty="0">
              <a:solidFill>
                <a:schemeClr val="tx1"/>
              </a:solidFill>
              <a:latin typeface="Corbel" panose="020B0503020204020204" pitchFamily="34" charset="0"/>
            </a:endParaRPr>
          </a:p>
        </p:txBody>
      </p:sp>
      <p:pic>
        <p:nvPicPr>
          <p:cNvPr id="10" name="Imagen 15" descr="GARRIGUES_LOGO.png"/>
          <p:cNvPicPr>
            <a:picLocks noChangeAspect="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689304" y="6475216"/>
            <a:ext cx="2131471" cy="26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5" r:id="rId4"/>
    <p:sldLayoutId id="2147483666" r:id="rId5"/>
    <p:sldLayoutId id="2147483651" r:id="rId6"/>
    <p:sldLayoutId id="2147483652" r:id="rId7"/>
    <p:sldLayoutId id="2147483653" r:id="rId8"/>
    <p:sldLayoutId id="2147483656" r:id="rId9"/>
    <p:sldLayoutId id="2147483657" r:id="rId10"/>
    <p:sldLayoutId id="2147483658" r:id="rId11"/>
    <p:sldLayoutId id="2147483659" r:id="rId12"/>
    <p:sldLayoutId id="2147483667" r:id="rId13"/>
  </p:sldLayoutIdLst>
  <p:timing>
    <p:tnLst>
      <p:par>
        <p:cTn id="1" dur="indefinite" restart="never" nodeType="tmRoot"/>
      </p:par>
    </p:tnLst>
  </p:timing>
  <p:txStyles>
    <p:titleStyle>
      <a:lvl1pPr algn="l" rtl="0" eaLnBrk="1" fontAlgn="base" hangingPunct="1">
        <a:lnSpc>
          <a:spcPts val="2500"/>
        </a:lnSpc>
        <a:spcBef>
          <a:spcPct val="0"/>
        </a:spcBef>
        <a:spcAft>
          <a:spcPct val="0"/>
        </a:spcAft>
        <a:defRPr sz="2800" b="1">
          <a:solidFill>
            <a:schemeClr val="tx1"/>
          </a:solidFill>
          <a:latin typeface="Bebas Neue Bold" panose="020B0606020202050201" pitchFamily="34" charset="0"/>
          <a:ea typeface="+mj-ea"/>
          <a:cs typeface="+mj-cs"/>
        </a:defRPr>
      </a:lvl1pPr>
      <a:lvl2pPr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2pPr>
      <a:lvl3pPr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3pPr>
      <a:lvl4pPr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4pPr>
      <a:lvl5pPr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5pPr>
      <a:lvl6pPr marL="457200"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6pPr>
      <a:lvl7pPr marL="914400"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7pPr>
      <a:lvl8pPr marL="1371600"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8pPr>
      <a:lvl9pPr marL="1828800"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9pPr>
    </p:titleStyle>
    <p:bodyStyle>
      <a:lvl1pPr marL="360000" indent="-360000" algn="just" rtl="0" eaLnBrk="1" fontAlgn="base" hangingPunct="1">
        <a:spcBef>
          <a:spcPts val="0"/>
        </a:spcBef>
        <a:spcAft>
          <a:spcPts val="600"/>
        </a:spcAft>
        <a:buClrTx/>
        <a:buSzPct val="100000"/>
        <a:buFont typeface="Franklin Gothic Medium" panose="020B0603020102020204" pitchFamily="34" charset="0"/>
        <a:buChar char="•"/>
        <a:defRPr b="0">
          <a:solidFill>
            <a:schemeClr val="tx1"/>
          </a:solidFill>
          <a:latin typeface="Corbel" panose="020B0503020204020204" pitchFamily="34" charset="0"/>
          <a:ea typeface="+mn-ea"/>
          <a:cs typeface="+mn-cs"/>
        </a:defRPr>
      </a:lvl1pPr>
      <a:lvl2pPr marL="720000" indent="-360000" algn="just" rtl="0" eaLnBrk="1" fontAlgn="base" hangingPunct="1">
        <a:spcBef>
          <a:spcPts val="0"/>
        </a:spcBef>
        <a:spcAft>
          <a:spcPts val="600"/>
        </a:spcAft>
        <a:buClrTx/>
        <a:buSzPct val="100000"/>
        <a:buFont typeface="Franklin Gothic Medium" panose="020B0603020102020204" pitchFamily="34" charset="0"/>
        <a:buChar char="–"/>
        <a:tabLst/>
        <a:defRPr b="0">
          <a:solidFill>
            <a:schemeClr val="tx1"/>
          </a:solidFill>
          <a:latin typeface="Corbel" panose="020B0503020204020204" pitchFamily="34" charset="0"/>
          <a:ea typeface="+mn-ea"/>
        </a:defRPr>
      </a:lvl2pPr>
      <a:lvl3pPr marL="1080000" indent="-358775" algn="just" rtl="0" eaLnBrk="1" fontAlgn="base" hangingPunct="1">
        <a:spcBef>
          <a:spcPts val="0"/>
        </a:spcBef>
        <a:spcAft>
          <a:spcPts val="600"/>
        </a:spcAft>
        <a:buClrTx/>
        <a:buSzPct val="100000"/>
        <a:buFont typeface="Franklin Gothic Medium" panose="020B0603020102020204" pitchFamily="34" charset="0"/>
        <a:buChar char="•"/>
        <a:defRPr sz="1600" b="0">
          <a:solidFill>
            <a:schemeClr val="tx1"/>
          </a:solidFill>
          <a:latin typeface="Corbel" panose="020B0503020204020204" pitchFamily="34" charset="0"/>
          <a:ea typeface="+mn-ea"/>
        </a:defRPr>
      </a:lvl3pPr>
      <a:lvl4pPr marL="1440000" indent="-360000" algn="just" rtl="0" eaLnBrk="1" fontAlgn="base" hangingPunct="1">
        <a:spcBef>
          <a:spcPts val="0"/>
        </a:spcBef>
        <a:spcAft>
          <a:spcPts val="600"/>
        </a:spcAft>
        <a:buClrTx/>
        <a:buSzPct val="100000"/>
        <a:buFont typeface="Franklin Gothic Medium" panose="020B0603020102020204" pitchFamily="34" charset="0"/>
        <a:buChar char="–"/>
        <a:defRPr sz="1600" b="0">
          <a:solidFill>
            <a:schemeClr val="tx1"/>
          </a:solidFill>
          <a:latin typeface="Corbel" panose="020B0503020204020204" pitchFamily="34" charset="0"/>
          <a:ea typeface="+mn-ea"/>
        </a:defRPr>
      </a:lvl4pPr>
      <a:lvl5pPr marL="1800000" indent="-360000" algn="just" rtl="0" eaLnBrk="1" fontAlgn="base" hangingPunct="1">
        <a:spcBef>
          <a:spcPts val="0"/>
        </a:spcBef>
        <a:spcAft>
          <a:spcPts val="600"/>
        </a:spcAft>
        <a:buClrTx/>
        <a:buSzPct val="100000"/>
        <a:buFont typeface="Franklin Gothic Medium" panose="020B0603020102020204" pitchFamily="34" charset="0"/>
        <a:buChar char="•"/>
        <a:defRPr sz="1400" b="0">
          <a:solidFill>
            <a:schemeClr val="tx1"/>
          </a:solidFill>
          <a:latin typeface="Corbel" panose="020B0503020204020204" pitchFamily="34" charset="0"/>
          <a:ea typeface="+mn-ea"/>
        </a:defRPr>
      </a:lvl5pPr>
      <a:lvl6pPr marL="2160000" indent="-360000" algn="just" rtl="0" eaLnBrk="1" fontAlgn="base" hangingPunct="1">
        <a:spcBef>
          <a:spcPts val="0"/>
        </a:spcBef>
        <a:spcAft>
          <a:spcPts val="600"/>
        </a:spcAft>
        <a:buClrTx/>
        <a:buSzPct val="100000"/>
        <a:buFont typeface="Franklin Gothic Medium" panose="020B0603020102020204" pitchFamily="34" charset="0"/>
        <a:buChar char="–"/>
        <a:defRPr sz="1400" b="0">
          <a:solidFill>
            <a:schemeClr val="tx1"/>
          </a:solidFill>
          <a:latin typeface="Corbel" panose="020B0503020204020204" pitchFamily="34" charset="0"/>
          <a:ea typeface="+mn-ea"/>
        </a:defRPr>
      </a:lvl6pPr>
      <a:lvl7pPr marL="2520000" indent="-360000" algn="just" rtl="0" eaLnBrk="1" fontAlgn="base" hangingPunct="1">
        <a:spcBef>
          <a:spcPts val="0"/>
        </a:spcBef>
        <a:spcAft>
          <a:spcPts val="600"/>
        </a:spcAft>
        <a:buClrTx/>
        <a:buSzPct val="100000"/>
        <a:buFont typeface="Franklin Gothic Medium" panose="020B0603020102020204" pitchFamily="34" charset="0"/>
        <a:buChar char="•"/>
        <a:defRPr sz="1200" b="0">
          <a:solidFill>
            <a:schemeClr val="tx1"/>
          </a:solidFill>
          <a:latin typeface="Corbel" panose="020B0503020204020204" pitchFamily="34" charset="0"/>
          <a:ea typeface="+mn-ea"/>
        </a:defRPr>
      </a:lvl7pPr>
      <a:lvl8pPr marL="2880000" indent="-360000" algn="just" rtl="0" eaLnBrk="1" fontAlgn="base" hangingPunct="1">
        <a:spcBef>
          <a:spcPts val="0"/>
        </a:spcBef>
        <a:spcAft>
          <a:spcPts val="600"/>
        </a:spcAft>
        <a:buClrTx/>
        <a:buSzPct val="100000"/>
        <a:buFont typeface="Franklin Gothic Medium" panose="020B0603020102020204" pitchFamily="34" charset="0"/>
        <a:buChar char="–"/>
        <a:defRPr sz="1200" b="0">
          <a:solidFill>
            <a:schemeClr val="tx1"/>
          </a:solidFill>
          <a:latin typeface="Corbel" panose="020B0503020204020204" pitchFamily="34" charset="0"/>
          <a:ea typeface="+mn-ea"/>
        </a:defRPr>
      </a:lvl8pPr>
      <a:lvl9pPr marL="3240000" indent="-360000" algn="just" rtl="0" eaLnBrk="1" fontAlgn="base" hangingPunct="1">
        <a:spcBef>
          <a:spcPts val="0"/>
        </a:spcBef>
        <a:spcAft>
          <a:spcPts val="600"/>
        </a:spcAft>
        <a:buClrTx/>
        <a:buSzPct val="100000"/>
        <a:buFont typeface="Franklin Gothic Medium" panose="020B0603020102020204" pitchFamily="34" charset="0"/>
        <a:buChar char="•"/>
        <a:defRPr sz="1200" b="0">
          <a:solidFill>
            <a:schemeClr val="tx1"/>
          </a:solidFill>
          <a:latin typeface="Corbel" panose="020B0503020204020204" pitchFamily="34" charset="0"/>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04864"/>
            <a:ext cx="9895114" cy="2160240"/>
          </a:xfrm>
        </p:spPr>
        <p:txBody>
          <a:bodyPr/>
          <a:lstStyle/>
          <a:p>
            <a:r>
              <a:rPr lang="en-US" dirty="0">
                <a:latin typeface="Bebas Neue Bold" panose="020B0606020202050201" pitchFamily="34" charset="0"/>
                <a:cs typeface="Levenim MT" panose="02010502060101010101" pitchFamily="2" charset="-79"/>
              </a:rPr>
              <a:t>BSC MORNING BRIEFING:</a:t>
            </a:r>
            <a:br>
              <a:rPr lang="en-US" dirty="0">
                <a:latin typeface="Bebas Neue Bold" panose="020B0606020202050201" pitchFamily="34" charset="0"/>
                <a:cs typeface="Levenim MT" panose="02010502060101010101" pitchFamily="2" charset="-79"/>
              </a:rPr>
            </a:br>
            <a:r>
              <a:rPr lang="en-US" dirty="0">
                <a:latin typeface="Bebas Neue Bold" panose="020B0606020202050201" pitchFamily="34" charset="0"/>
                <a:cs typeface="Levenim MT" panose="02010502060101010101" pitchFamily="2" charset="-79"/>
              </a:rPr>
              <a:t>The ECJ's Judgments in the cement case and </a:t>
            </a:r>
            <a:r>
              <a:rPr lang="en-US" dirty="0" smtClean="0">
                <a:latin typeface="Bebas Neue Bold" panose="020B0606020202050201" pitchFamily="34" charset="0"/>
                <a:cs typeface="Levenim MT" panose="02010502060101010101" pitchFamily="2" charset="-79"/>
              </a:rPr>
              <a:t>their</a:t>
            </a:r>
            <a:r>
              <a:rPr lang="en-US" dirty="0">
                <a:latin typeface="Bebas Neue Bold" panose="020B0606020202050201" pitchFamily="34" charset="0"/>
                <a:cs typeface="Levenim MT" panose="02010502060101010101" pitchFamily="2" charset="-79"/>
              </a:rPr>
              <a:t/>
            </a:r>
            <a:br>
              <a:rPr lang="en-US" dirty="0">
                <a:latin typeface="Bebas Neue Bold" panose="020B0606020202050201" pitchFamily="34" charset="0"/>
                <a:cs typeface="Levenim MT" panose="02010502060101010101" pitchFamily="2" charset="-79"/>
              </a:rPr>
            </a:br>
            <a:r>
              <a:rPr lang="en-US" dirty="0">
                <a:latin typeface="Bebas Neue Bold" panose="020B0606020202050201" pitchFamily="34" charset="0"/>
                <a:cs typeface="Levenim MT" panose="02010502060101010101" pitchFamily="2" charset="-79"/>
              </a:rPr>
              <a:t>impact on future requests for information</a:t>
            </a:r>
            <a:endParaRPr lang="en-GB" dirty="0">
              <a:latin typeface="Bebas Neue Bold" panose="020B0606020202050201" pitchFamily="34" charset="0"/>
              <a:cs typeface="Levenim MT" panose="02010502060101010101" pitchFamily="2" charset="-79"/>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800" y="6077163"/>
            <a:ext cx="3600400" cy="696074"/>
          </a:xfrm>
          <a:prstGeom prst="rect">
            <a:avLst/>
          </a:prstGeom>
        </p:spPr>
      </p:pic>
      <p:pic>
        <p:nvPicPr>
          <p:cNvPr id="3" name="Picture 2" descr="http://antitrustlair.files.wordpress.com/2011/09/blason_and_bsc_positif_h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514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err="1" smtClean="0"/>
              <a:t>contents</a:t>
            </a:r>
            <a:endParaRPr lang="en-GB" dirty="0">
              <a:solidFill>
                <a:srgbClr val="E49F35"/>
              </a:solidFill>
            </a:endParaRPr>
          </a:p>
        </p:txBody>
      </p:sp>
      <p:sp>
        <p:nvSpPr>
          <p:cNvPr id="3" name="Content Placeholder 2"/>
          <p:cNvSpPr>
            <a:spLocks noGrp="1"/>
          </p:cNvSpPr>
          <p:nvPr>
            <p:ph idx="1"/>
          </p:nvPr>
        </p:nvSpPr>
        <p:spPr>
          <a:xfrm>
            <a:off x="600820" y="1484784"/>
            <a:ext cx="8289713" cy="5040560"/>
          </a:xfrm>
        </p:spPr>
        <p:txBody>
          <a:bodyPr/>
          <a:lstStyle/>
          <a:p>
            <a:pPr marL="457200" indent="-457200">
              <a:buFont typeface="+mj-lt"/>
              <a:buAutoNum type="arabicPeriod"/>
            </a:pPr>
            <a:r>
              <a:rPr lang="en-US" sz="3600" dirty="0" smtClean="0">
                <a:solidFill>
                  <a:srgbClr val="4C8365"/>
                </a:solidFill>
                <a:latin typeface="Bebas Neue Bold" panose="020B0606020202050201" pitchFamily="34" charset="0"/>
              </a:rPr>
              <a:t>FACTUAL BACKGROUND</a:t>
            </a:r>
          </a:p>
          <a:p>
            <a:pPr marL="457200" indent="-457200">
              <a:buFont typeface="+mj-lt"/>
              <a:buAutoNum type="arabicPeriod"/>
            </a:pPr>
            <a:r>
              <a:rPr lang="en-US" sz="3600" dirty="0" smtClean="0">
                <a:solidFill>
                  <a:srgbClr val="4C8365"/>
                </a:solidFill>
                <a:latin typeface="Bebas Neue Bold" panose="020B0606020202050201" pitchFamily="34" charset="0"/>
              </a:rPr>
              <a:t>THE LEGAL ISSUES AT STAKE</a:t>
            </a:r>
          </a:p>
          <a:p>
            <a:pPr marL="457200" indent="-457200">
              <a:buFont typeface="+mj-lt"/>
              <a:buAutoNum type="arabicPeriod"/>
            </a:pPr>
            <a:r>
              <a:rPr lang="en-US" sz="3600" dirty="0" smtClean="0">
                <a:solidFill>
                  <a:srgbClr val="4C8365"/>
                </a:solidFill>
                <a:latin typeface="Bebas Neue Bold" panose="020B0606020202050201" pitchFamily="34" charset="0"/>
              </a:rPr>
              <a:t>THE LEGAL FRAMEWORK</a:t>
            </a:r>
          </a:p>
          <a:p>
            <a:pPr marL="457200" indent="-457200">
              <a:buFont typeface="+mj-lt"/>
              <a:buAutoNum type="arabicPeriod"/>
            </a:pPr>
            <a:r>
              <a:rPr lang="en-US" sz="3600" dirty="0" smtClean="0">
                <a:solidFill>
                  <a:srgbClr val="4C8365"/>
                </a:solidFill>
                <a:latin typeface="Bebas Neue Bold" panose="020B0606020202050201" pitchFamily="34" charset="0"/>
              </a:rPr>
              <a:t>GENERAL COURT JUDGMENTS</a:t>
            </a:r>
          </a:p>
          <a:p>
            <a:pPr marL="457200" indent="-457200">
              <a:buFont typeface="+mj-lt"/>
              <a:buAutoNum type="arabicPeriod"/>
            </a:pPr>
            <a:r>
              <a:rPr lang="en-US" sz="3600" dirty="0" smtClean="0">
                <a:solidFill>
                  <a:srgbClr val="4C8365"/>
                </a:solidFill>
                <a:latin typeface="Bebas Neue Bold" panose="020B0606020202050201" pitchFamily="34" charset="0"/>
              </a:rPr>
              <a:t>ADVOCATE GENERAL OPINIONs</a:t>
            </a:r>
          </a:p>
          <a:p>
            <a:pPr marL="457200" indent="-457200">
              <a:buFont typeface="+mj-lt"/>
              <a:buAutoNum type="arabicPeriod"/>
            </a:pPr>
            <a:r>
              <a:rPr lang="en-US" sz="3600" dirty="0" smtClean="0">
                <a:solidFill>
                  <a:srgbClr val="4C8365"/>
                </a:solidFill>
                <a:latin typeface="Bebas Neue Bold" panose="020B0606020202050201" pitchFamily="34" charset="0"/>
              </a:rPr>
              <a:t>ECJ JUDGMENTS</a:t>
            </a:r>
          </a:p>
          <a:p>
            <a:pPr marL="457200" indent="-457200">
              <a:buFont typeface="+mj-lt"/>
              <a:buAutoNum type="arabicPeriod"/>
            </a:pPr>
            <a:r>
              <a:rPr lang="en-US" sz="3600" dirty="0" smtClean="0">
                <a:solidFill>
                  <a:srgbClr val="4C8365"/>
                </a:solidFill>
                <a:latin typeface="Bebas Neue Bold" panose="020B0606020202050201" pitchFamily="34" charset="0"/>
              </a:rPr>
              <a:t>CONCLUSIONS</a:t>
            </a:r>
          </a:p>
          <a:p>
            <a:pPr marL="457200" indent="-457200">
              <a:buFont typeface="+mj-lt"/>
              <a:buAutoNum type="arabicPeriod"/>
            </a:pPr>
            <a:endParaRPr lang="en-US" sz="2000" dirty="0" smtClean="0"/>
          </a:p>
          <a:p>
            <a:pPr marL="457200" indent="-457200">
              <a:buFont typeface="+mj-lt"/>
              <a:buAutoNum type="arabicPeriod"/>
            </a:pPr>
            <a:endParaRPr lang="en-US" sz="2000" dirty="0" smtClean="0"/>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839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smtClean="0"/>
              <a:t>1. Factual background</a:t>
            </a:r>
            <a:endParaRPr lang="en-GB" dirty="0"/>
          </a:p>
        </p:txBody>
      </p:sp>
      <p:pic>
        <p:nvPicPr>
          <p:cNvPr id="5" name="Picture 4"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635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1. Factual </a:t>
            </a:r>
            <a:r>
              <a:rPr lang="es-ES_tradnl" dirty="0" err="1" smtClean="0"/>
              <a:t>background</a:t>
            </a:r>
            <a:endParaRPr lang="en-GB" dirty="0">
              <a:solidFill>
                <a:srgbClr val="E49F35"/>
              </a:solidFill>
            </a:endParaRPr>
          </a:p>
        </p:txBody>
      </p:sp>
      <p:sp>
        <p:nvSpPr>
          <p:cNvPr id="3" name="Content Placeholder 2"/>
          <p:cNvSpPr>
            <a:spLocks noGrp="1"/>
          </p:cNvSpPr>
          <p:nvPr>
            <p:ph idx="1"/>
          </p:nvPr>
        </p:nvSpPr>
        <p:spPr>
          <a:xfrm>
            <a:off x="1136576" y="1124744"/>
            <a:ext cx="8289713" cy="5400600"/>
          </a:xfrm>
        </p:spPr>
        <p:txBody>
          <a:bodyPr/>
          <a:lstStyle/>
          <a:p>
            <a:pPr marL="0" indent="0">
              <a:buNone/>
            </a:pPr>
            <a:r>
              <a:rPr lang="en-US" sz="2000" u="sng" dirty="0" smtClean="0"/>
              <a:t>2008 &amp; 2009</a:t>
            </a:r>
            <a:r>
              <a:rPr lang="en-US" sz="2000" dirty="0" smtClean="0"/>
              <a:t>: Commission conducts cement company inspections</a:t>
            </a:r>
          </a:p>
          <a:p>
            <a:pPr marL="0" indent="0">
              <a:buNone/>
            </a:pPr>
            <a:r>
              <a:rPr lang="en-US" sz="2000" u="sng" dirty="0"/>
              <a:t>December 2010</a:t>
            </a:r>
            <a:r>
              <a:rPr lang="en-US" sz="2000" dirty="0"/>
              <a:t>: Commission decision to initiate proceedings</a:t>
            </a:r>
          </a:p>
          <a:p>
            <a:pPr marL="0" indent="0">
              <a:buNone/>
            </a:pPr>
            <a:r>
              <a:rPr lang="en-US" sz="2000" u="sng" dirty="0" smtClean="0"/>
              <a:t>March 2011</a:t>
            </a:r>
            <a:r>
              <a:rPr lang="en-US" sz="2000" dirty="0" smtClean="0"/>
              <a:t>: Commission decision requesting information under Art. 18 Reg. 1/2003</a:t>
            </a:r>
          </a:p>
          <a:p>
            <a:pPr lvl="1"/>
            <a:r>
              <a:rPr lang="en-US" dirty="0" smtClean="0"/>
              <a:t>107 pages in length, </a:t>
            </a:r>
            <a:r>
              <a:rPr lang="en-US" dirty="0"/>
              <a:t>including </a:t>
            </a:r>
            <a:r>
              <a:rPr lang="en-US" dirty="0" smtClean="0"/>
              <a:t>67 pg. questionnaire, </a:t>
            </a:r>
            <a:r>
              <a:rPr lang="en-US" dirty="0"/>
              <a:t>with several </a:t>
            </a:r>
            <a:r>
              <a:rPr lang="en-US" dirty="0" smtClean="0"/>
              <a:t>100s of </a:t>
            </a:r>
            <a:r>
              <a:rPr lang="en-US" dirty="0"/>
              <a:t>questions and sub-questions in relation to, literally, millions of </a:t>
            </a:r>
            <a:r>
              <a:rPr lang="en-US" dirty="0" smtClean="0"/>
              <a:t>data</a:t>
            </a:r>
          </a:p>
          <a:p>
            <a:pPr lvl="1"/>
            <a:r>
              <a:rPr lang="en-US" dirty="0" smtClean="0"/>
              <a:t>Reply within </a:t>
            </a:r>
            <a:r>
              <a:rPr lang="en-US" dirty="0"/>
              <a:t>12 </a:t>
            </a:r>
            <a:r>
              <a:rPr lang="en-US" dirty="0" smtClean="0"/>
              <a:t>weeks; requested </a:t>
            </a:r>
            <a:r>
              <a:rPr lang="en-US" dirty="0"/>
              <a:t>extensions </a:t>
            </a:r>
            <a:r>
              <a:rPr lang="en-US" dirty="0" smtClean="0"/>
              <a:t>not granted (apart from </a:t>
            </a:r>
            <a:r>
              <a:rPr lang="en-US" dirty="0"/>
              <a:t>one </a:t>
            </a:r>
            <a:r>
              <a:rPr lang="en-US" dirty="0" smtClean="0"/>
              <a:t>after </a:t>
            </a:r>
            <a:r>
              <a:rPr lang="en-US" dirty="0"/>
              <a:t>appeal was lodged</a:t>
            </a:r>
            <a:r>
              <a:rPr lang="en-US" dirty="0" smtClean="0"/>
              <a:t>)</a:t>
            </a:r>
          </a:p>
          <a:p>
            <a:pPr lvl="1"/>
            <a:r>
              <a:rPr lang="en-US" dirty="0"/>
              <a:t>Appeals lodged against RFI </a:t>
            </a:r>
            <a:endParaRPr lang="en-US" dirty="0" smtClean="0"/>
          </a:p>
          <a:p>
            <a:pPr marL="0" indent="0">
              <a:buNone/>
            </a:pPr>
            <a:r>
              <a:rPr lang="en-US" sz="2000" u="sng" dirty="0" smtClean="0"/>
              <a:t>29 July 2011</a:t>
            </a:r>
            <a:r>
              <a:rPr lang="en-US" sz="2000" dirty="0" smtClean="0"/>
              <a:t>: General Court order rejecting request for interim measures</a:t>
            </a:r>
          </a:p>
          <a:p>
            <a:pPr marL="0" indent="0">
              <a:buNone/>
            </a:pPr>
            <a:r>
              <a:rPr lang="en-US" sz="2000" u="sng" dirty="0" smtClean="0"/>
              <a:t>14 March 2015</a:t>
            </a:r>
            <a:r>
              <a:rPr lang="en-US" sz="2000" dirty="0" smtClean="0"/>
              <a:t>: General Court </a:t>
            </a:r>
            <a:r>
              <a:rPr lang="en-US" sz="2000" dirty="0"/>
              <a:t>judgments (T-292/11, T-293/11, T-296/11, T-297/11, </a:t>
            </a:r>
            <a:r>
              <a:rPr lang="en-US" sz="2000" dirty="0" smtClean="0"/>
              <a:t>T-302/11, </a:t>
            </a:r>
            <a:r>
              <a:rPr lang="en-US" sz="2000" dirty="0"/>
              <a:t>T-305/11 and T-306/11)</a:t>
            </a:r>
            <a:endParaRPr lang="en-US" sz="2000" dirty="0" smtClean="0"/>
          </a:p>
          <a:p>
            <a:pPr marL="0" indent="0">
              <a:buNone/>
            </a:pPr>
            <a:r>
              <a:rPr lang="en-US" sz="2000" u="sng" dirty="0"/>
              <a:t>31 July </a:t>
            </a:r>
            <a:r>
              <a:rPr lang="en-US" sz="2000" u="sng" dirty="0" smtClean="0"/>
              <a:t>2015</a:t>
            </a:r>
            <a:r>
              <a:rPr lang="en-US" sz="2000" dirty="0" smtClean="0"/>
              <a:t>:Closure of investigation</a:t>
            </a:r>
          </a:p>
          <a:p>
            <a:pPr marL="0" indent="0">
              <a:buNone/>
            </a:pPr>
            <a:r>
              <a:rPr lang="en-US" sz="2000" u="sng" dirty="0" smtClean="0"/>
              <a:t>15 October 2015</a:t>
            </a:r>
            <a:r>
              <a:rPr lang="en-US" sz="2000" dirty="0" smtClean="0"/>
              <a:t>: AG Wahl  opinions</a:t>
            </a:r>
          </a:p>
          <a:p>
            <a:pPr marL="0" indent="0">
              <a:buNone/>
            </a:pPr>
            <a:r>
              <a:rPr lang="en-US" sz="2000" u="sng" dirty="0" smtClean="0"/>
              <a:t>10 March 2016</a:t>
            </a:r>
            <a:r>
              <a:rPr lang="en-US" sz="2000" dirty="0" smtClean="0"/>
              <a:t>: ECJ judgments</a:t>
            </a:r>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
        <p:nvSpPr>
          <p:cNvPr id="4" name="Down Arrow 3"/>
          <p:cNvSpPr/>
          <p:nvPr/>
        </p:nvSpPr>
        <p:spPr bwMode="auto">
          <a:xfrm>
            <a:off x="308484" y="1162596"/>
            <a:ext cx="504056" cy="5256584"/>
          </a:xfrm>
          <a:prstGeom prst="downArrow">
            <a:avLst/>
          </a:prstGeom>
          <a:ln/>
        </p:spPr>
        <p:style>
          <a:lnRef idx="2">
            <a:schemeClr val="accent2"/>
          </a:lnRef>
          <a:fillRef idx="1">
            <a:schemeClr val="lt1"/>
          </a:fillRef>
          <a:effectRef idx="0">
            <a:schemeClr val="accent2"/>
          </a:effectRef>
          <a:fontRef idx="minor">
            <a:schemeClr val="dk1"/>
          </a:fontRef>
        </p:style>
        <p:txBody>
          <a:bodyPr rtlCol="0" anchor="ctr"/>
          <a:lstStyle/>
          <a:p>
            <a:pPr algn="ctr" eaLnBrk="1" hangingPunct="1"/>
            <a:endParaRPr lang="es-ES" dirty="0" err="1" smtClean="0">
              <a:solidFill>
                <a:schemeClr val="bg1"/>
              </a:solidFill>
              <a:latin typeface="Corbel" panose="020B0503020204020204" pitchFamily="34" charset="0"/>
              <a:ea typeface="ＭＳ Ｐゴシック" pitchFamily="4" charset="-128"/>
            </a:endParaRPr>
          </a:p>
        </p:txBody>
      </p:sp>
    </p:spTree>
    <p:extLst>
      <p:ext uri="{BB962C8B-B14F-4D97-AF65-F5344CB8AC3E}">
        <p14:creationId xmlns:p14="http://schemas.microsoft.com/office/powerpoint/2010/main" val="26471555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smtClean="0"/>
              <a:t>2. The legal issues at stake</a:t>
            </a:r>
            <a:endParaRPr lang="en-GB" dirty="0"/>
          </a:p>
        </p:txBody>
      </p:sp>
      <p:pic>
        <p:nvPicPr>
          <p:cNvPr id="5" name="Picture 4"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1474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ocess 3"/>
          <p:cNvSpPr/>
          <p:nvPr/>
        </p:nvSpPr>
        <p:spPr bwMode="auto">
          <a:xfrm>
            <a:off x="1424608" y="2276872"/>
            <a:ext cx="7632848" cy="2304256"/>
          </a:xfrm>
          <a:prstGeom prst="flowChartProcess">
            <a:avLst/>
          </a:prstGeom>
          <a:ln/>
        </p:spPr>
        <p:style>
          <a:lnRef idx="2">
            <a:schemeClr val="accent2"/>
          </a:lnRef>
          <a:fillRef idx="1">
            <a:schemeClr val="lt1"/>
          </a:fillRef>
          <a:effectRef idx="0">
            <a:schemeClr val="accent2"/>
          </a:effectRef>
          <a:fontRef idx="minor">
            <a:schemeClr val="dk1"/>
          </a:fontRef>
        </p:style>
        <p:txBody>
          <a:bodyPr rtlCol="0" anchor="ctr"/>
          <a:lstStyle/>
          <a:p>
            <a:pPr algn="ctr" eaLnBrk="1" hangingPunct="1"/>
            <a:endParaRPr lang="es-ES" dirty="0" err="1" smtClean="0">
              <a:solidFill>
                <a:schemeClr val="bg1"/>
              </a:solidFill>
              <a:latin typeface="Corbel" panose="020B0503020204020204" pitchFamily="34" charset="0"/>
              <a:ea typeface="ＭＳ Ｐゴシック" pitchFamily="4" charset="-128"/>
            </a:endParaRPr>
          </a:p>
        </p:txBody>
      </p:sp>
      <p:sp>
        <p:nvSpPr>
          <p:cNvPr id="2" name="Title 1"/>
          <p:cNvSpPr>
            <a:spLocks noGrp="1"/>
          </p:cNvSpPr>
          <p:nvPr>
            <p:ph type="title"/>
          </p:nvPr>
        </p:nvSpPr>
        <p:spPr/>
        <p:txBody>
          <a:bodyPr/>
          <a:lstStyle/>
          <a:p>
            <a:r>
              <a:rPr lang="es-ES_tradnl" dirty="0" smtClean="0"/>
              <a:t>2. </a:t>
            </a:r>
            <a:r>
              <a:rPr lang="es-ES_tradnl" dirty="0" err="1" smtClean="0"/>
              <a:t>The</a:t>
            </a:r>
            <a:r>
              <a:rPr lang="es-ES_tradnl" dirty="0" smtClean="0"/>
              <a:t> legal </a:t>
            </a:r>
            <a:r>
              <a:rPr lang="es-ES_tradnl" dirty="0" err="1" smtClean="0"/>
              <a:t>issues</a:t>
            </a:r>
            <a:r>
              <a:rPr lang="es-ES_tradnl" dirty="0" smtClean="0"/>
              <a:t> at </a:t>
            </a:r>
            <a:r>
              <a:rPr lang="es-ES_tradnl" dirty="0" err="1" smtClean="0"/>
              <a:t>stake</a:t>
            </a:r>
            <a:endParaRPr lang="en-GB" dirty="0">
              <a:solidFill>
                <a:srgbClr val="E49F35"/>
              </a:solidFill>
            </a:endParaRPr>
          </a:p>
        </p:txBody>
      </p:sp>
      <p:sp>
        <p:nvSpPr>
          <p:cNvPr id="3" name="Content Placeholder 2"/>
          <p:cNvSpPr>
            <a:spLocks noGrp="1"/>
          </p:cNvSpPr>
          <p:nvPr>
            <p:ph idx="1"/>
          </p:nvPr>
        </p:nvSpPr>
        <p:spPr>
          <a:xfrm>
            <a:off x="1145369" y="1988840"/>
            <a:ext cx="7776864" cy="3312368"/>
          </a:xfrm>
        </p:spPr>
        <p:txBody>
          <a:bodyPr/>
          <a:lstStyle/>
          <a:p>
            <a:pPr marL="360000" lvl="1" indent="0">
              <a:buNone/>
            </a:pPr>
            <a:endParaRPr lang="en-US" sz="2400" i="1" dirty="0" smtClean="0"/>
          </a:p>
          <a:p>
            <a:pPr marL="360000" lvl="1" indent="0">
              <a:buNone/>
            </a:pPr>
            <a:r>
              <a:rPr lang="en-US" sz="2400" i="1" dirty="0" smtClean="0"/>
              <a:t>“</a:t>
            </a:r>
            <a:r>
              <a:rPr lang="en-US" sz="2400" i="1" dirty="0"/>
              <a:t>What are the conditions for, and limits to, the Commission’s power to require, by way of decision, undertakings to supply information in the context of investigation relating to possible breaches of EU competition rules</a:t>
            </a:r>
            <a:r>
              <a:rPr lang="en-US" sz="2400" i="1" dirty="0" smtClean="0"/>
              <a:t>?”</a:t>
            </a:r>
          </a:p>
          <a:p>
            <a:pPr marL="360000" lvl="1" indent="0">
              <a:buNone/>
            </a:pPr>
            <a:endParaRPr lang="en-US" sz="2400" i="1" dirty="0"/>
          </a:p>
          <a:p>
            <a:pPr marL="360000" lvl="1" indent="0" algn="r">
              <a:buNone/>
            </a:pPr>
            <a:r>
              <a:rPr lang="en-US" b="1" dirty="0" smtClean="0"/>
              <a:t>Opinion of AG Wahl, para. 1</a:t>
            </a:r>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7881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ular Callout 8"/>
          <p:cNvSpPr/>
          <p:nvPr/>
        </p:nvSpPr>
        <p:spPr bwMode="auto">
          <a:xfrm>
            <a:off x="560512" y="4581128"/>
            <a:ext cx="8712968" cy="720080"/>
          </a:xfrm>
          <a:prstGeom prst="wedgeRoundRectCallout">
            <a:avLst>
              <a:gd name="adj1" fmla="val 28579"/>
              <a:gd name="adj2" fmla="val 92483"/>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eaLnBrk="1" hangingPunct="1"/>
            <a:endParaRPr lang="es-ES" dirty="0" err="1" smtClean="0">
              <a:solidFill>
                <a:schemeClr val="bg1"/>
              </a:solidFill>
              <a:latin typeface="Corbel" panose="020B0503020204020204" pitchFamily="34" charset="0"/>
              <a:ea typeface="ＭＳ Ｐゴシック" pitchFamily="4" charset="-128"/>
            </a:endParaRPr>
          </a:p>
        </p:txBody>
      </p:sp>
      <p:sp>
        <p:nvSpPr>
          <p:cNvPr id="7" name="Rounded Rectangular Callout 6"/>
          <p:cNvSpPr/>
          <p:nvPr/>
        </p:nvSpPr>
        <p:spPr bwMode="auto">
          <a:xfrm>
            <a:off x="560512" y="1052736"/>
            <a:ext cx="8712968" cy="1008112"/>
          </a:xfrm>
          <a:prstGeom prst="wedgeRoundRectCallout">
            <a:avLst>
              <a:gd name="adj1" fmla="val 31640"/>
              <a:gd name="adj2" fmla="val 83915"/>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eaLnBrk="1" hangingPunct="1"/>
            <a:endParaRPr lang="es-ES" dirty="0" err="1" smtClean="0">
              <a:solidFill>
                <a:schemeClr val="bg1"/>
              </a:solidFill>
              <a:latin typeface="Corbel" panose="020B0503020204020204" pitchFamily="34" charset="0"/>
              <a:ea typeface="ＭＳ Ｐゴシック" pitchFamily="4" charset="-128"/>
            </a:endParaRPr>
          </a:p>
        </p:txBody>
      </p:sp>
      <p:sp>
        <p:nvSpPr>
          <p:cNvPr id="2" name="Title 1"/>
          <p:cNvSpPr>
            <a:spLocks noGrp="1"/>
          </p:cNvSpPr>
          <p:nvPr>
            <p:ph type="title"/>
          </p:nvPr>
        </p:nvSpPr>
        <p:spPr/>
        <p:txBody>
          <a:bodyPr/>
          <a:lstStyle/>
          <a:p>
            <a:r>
              <a:rPr lang="es-ES_tradnl" dirty="0"/>
              <a:t>2</a:t>
            </a:r>
            <a:r>
              <a:rPr lang="es-ES_tradnl" dirty="0" smtClean="0"/>
              <a:t>. </a:t>
            </a:r>
            <a:r>
              <a:rPr lang="es-ES_tradnl" dirty="0" err="1" smtClean="0"/>
              <a:t>The</a:t>
            </a:r>
            <a:r>
              <a:rPr lang="es-ES_tradnl" dirty="0" smtClean="0"/>
              <a:t> legal </a:t>
            </a:r>
            <a:r>
              <a:rPr lang="es-ES_tradnl" dirty="0" err="1" smtClean="0"/>
              <a:t>issues</a:t>
            </a:r>
            <a:r>
              <a:rPr lang="es-ES_tradnl" dirty="0" smtClean="0"/>
              <a:t> at </a:t>
            </a:r>
            <a:r>
              <a:rPr lang="es-ES_tradnl" dirty="0" err="1" smtClean="0"/>
              <a:t>stake</a:t>
            </a:r>
            <a:endParaRPr lang="en-GB" dirty="0">
              <a:solidFill>
                <a:srgbClr val="E49F35"/>
              </a:solidFill>
            </a:endParaRPr>
          </a:p>
        </p:txBody>
      </p:sp>
      <p:sp>
        <p:nvSpPr>
          <p:cNvPr id="3" name="Content Placeholder 2"/>
          <p:cNvSpPr>
            <a:spLocks noGrp="1"/>
          </p:cNvSpPr>
          <p:nvPr>
            <p:ph idx="1"/>
          </p:nvPr>
        </p:nvSpPr>
        <p:spPr>
          <a:xfrm>
            <a:off x="632520" y="1052736"/>
            <a:ext cx="8568952" cy="5184576"/>
          </a:xfrm>
        </p:spPr>
        <p:txBody>
          <a:bodyPr/>
          <a:lstStyle/>
          <a:p>
            <a:pPr marL="0" indent="0">
              <a:buNone/>
            </a:pPr>
            <a:r>
              <a:rPr lang="en-US" sz="2000" i="1" dirty="0" smtClean="0"/>
              <a:t>“The </a:t>
            </a:r>
            <a:r>
              <a:rPr lang="en-US" sz="2000" i="1" dirty="0"/>
              <a:t>Court confirmed that it is for the Commission to decide what information it considers necessary to request from companies when investigating potential anticompetitive practices</a:t>
            </a:r>
            <a:r>
              <a:rPr lang="en-US" sz="2000" i="1" dirty="0" smtClean="0"/>
              <a:t>” </a:t>
            </a:r>
          </a:p>
          <a:p>
            <a:pPr marL="0" indent="0" algn="l">
              <a:buNone/>
            </a:pPr>
            <a:endParaRPr lang="en-US" sz="1600" dirty="0" smtClean="0"/>
          </a:p>
          <a:p>
            <a:pPr marL="0" indent="0" algn="r">
              <a:buNone/>
            </a:pPr>
            <a:r>
              <a:rPr lang="en-US" sz="1600" dirty="0" smtClean="0"/>
              <a:t>Commission</a:t>
            </a:r>
            <a:r>
              <a:rPr lang="en-US" sz="1600" i="1" dirty="0" smtClean="0"/>
              <a:t> </a:t>
            </a:r>
            <a:r>
              <a:rPr lang="en-US" sz="1600" dirty="0" smtClean="0"/>
              <a:t>press release </a:t>
            </a:r>
            <a:r>
              <a:rPr lang="en-US" sz="1600" dirty="0"/>
              <a:t>of 14 March </a:t>
            </a:r>
            <a:r>
              <a:rPr lang="en-US" sz="1600" dirty="0" smtClean="0"/>
              <a:t>2014, </a:t>
            </a:r>
          </a:p>
          <a:p>
            <a:pPr marL="0" indent="0" algn="r">
              <a:buNone/>
            </a:pPr>
            <a:r>
              <a:rPr lang="en-US" sz="1600" dirty="0" smtClean="0"/>
              <a:t>following GC judgment</a:t>
            </a:r>
            <a:endParaRPr lang="en-US" sz="1600" i="1" dirty="0" smtClean="0"/>
          </a:p>
          <a:p>
            <a:endParaRPr lang="en-US" sz="2000" i="1" dirty="0" smtClean="0"/>
          </a:p>
          <a:p>
            <a:pPr marL="0" indent="0">
              <a:buNone/>
            </a:pPr>
            <a:endParaRPr lang="en-US" sz="2000" i="1" dirty="0" smtClean="0"/>
          </a:p>
          <a:p>
            <a:pPr marL="0" indent="0">
              <a:buNone/>
            </a:pPr>
            <a:endParaRPr lang="en-US" sz="2000" i="1" dirty="0" smtClean="0"/>
          </a:p>
          <a:p>
            <a:pPr marL="0" indent="0">
              <a:buNone/>
            </a:pPr>
            <a:endParaRPr lang="en-US" sz="2000" i="1" dirty="0"/>
          </a:p>
          <a:p>
            <a:pPr marL="0" indent="0">
              <a:buNone/>
            </a:pPr>
            <a:r>
              <a:rPr lang="en-US" sz="2000" i="1" dirty="0" smtClean="0"/>
              <a:t>“</a:t>
            </a:r>
            <a:r>
              <a:rPr lang="en-US" sz="2000" i="1" dirty="0"/>
              <a:t>the implications of the judgments are likely to be </a:t>
            </a:r>
            <a:r>
              <a:rPr lang="en-US" sz="2000" b="1" i="1" dirty="0"/>
              <a:t>confined to the </a:t>
            </a:r>
            <a:r>
              <a:rPr lang="en-US" sz="2000" b="1" i="1" dirty="0" smtClean="0"/>
              <a:t>present </a:t>
            </a:r>
            <a:r>
              <a:rPr lang="en-US" sz="2000" b="1" i="1" dirty="0"/>
              <a:t>case</a:t>
            </a:r>
            <a:r>
              <a:rPr lang="en-US" sz="2000" i="1" dirty="0"/>
              <a:t>, as the ECJ pronounced itself only on the issue of reasoning</a:t>
            </a:r>
            <a:r>
              <a:rPr lang="en-US" sz="2000" i="1" dirty="0" smtClean="0"/>
              <a:t>” </a:t>
            </a:r>
          </a:p>
          <a:p>
            <a:pPr marL="0" indent="0" algn="r">
              <a:buNone/>
            </a:pPr>
            <a:endParaRPr lang="en-US" sz="1600" dirty="0" smtClean="0"/>
          </a:p>
          <a:p>
            <a:pPr marL="0" indent="0" algn="r">
              <a:buNone/>
            </a:pPr>
            <a:r>
              <a:rPr lang="en-US" sz="1600" dirty="0" smtClean="0"/>
              <a:t>Commission spokesman, 31 July 2015,</a:t>
            </a:r>
          </a:p>
          <a:p>
            <a:pPr marL="0" indent="0" algn="r">
              <a:buNone/>
            </a:pPr>
            <a:r>
              <a:rPr lang="en-US" sz="1600" dirty="0" smtClean="0"/>
              <a:t>following ECJ judgment</a:t>
            </a:r>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data:image/jpeg;base64,/9j/4AAQSkZJRgABAQAAAQABAAD/2wCEAAkGBxEQEhUQEhIVFhUVFRUYFhUXFhceGBgYFhcXFxcZGxUYHSggGholHRUYITEiJSkrLi4uGB8zODMsNygtLisBCgoKDg0OGhAQGy0gICY1LTUtMi0rLSstLTIrLS0tLSstLS0tLS0uNS0tLS0tLS0tLS0tLTAtLS0tLS0tLS0tLf/AABEIAL4BCQMBIgACEQEDEQH/xAAcAAEAAgMBAQEAAAAAAAAAAAAABQYBBAcDAgj/xABFEAACAQMCBAQDBQUEBwkBAAABAgMABBEFIQYSMUETIlFhMnGBBxRCkaEjM1JisUNygpIVU2NzosHRJDQ1VGSTo8LwFv/EABsBAQACAwEBAAAAAAAAAAAAAAABBQIDBAYH/8QALxEAAgEDAwIDBwUBAQAAAAAAAAECAwQREiExBUETUWEGInGBkcHRMkKhsfAjFP/aAAwDAQACEQMRAD8A7hSlKAUpSgFKUoBSviSQKCzEADqT0FV3VuOdPt45JDcxuUBPhowLseygepNQ2kCyZqo3XFzvM0VrEHjQlXnZsKGHVUXHnwep2FQKpc3uZrqV1VxlLeNyqIp6BmXBZvU9K1jw74Kn7nI0TdQpJaMn3VvX1Fefu+tU96dN4fnjY7aVpLaUlsWO54nuocN4AnXPmCEKwX1VTnmPtkVYdB1qG9iE0LZHQgjDKw6qyncGqLoWqmdWWReSaM8skfoexB7qeoNaer3k+nzpdWqoxmYRSoxIVifgc47itVh1WqqvgXH1Mq1tHTqgdYrQ1jVY7VA8md2CqqglmY9AFHWqHJLq837y9SIfwwxA/TmevC40J5WV5by5dkzyHnA5SepAA613VOt2sdlLPwRqVpVfYudzqN+QGhs0I9JZ+RvyVWrXtuLQjiK9ge1ZjhWchomPYCVdgT6HBqrLpV1HvBqFwp9HKup+akV4a1xTqMVtLFdWUd0pUgSRnbPq8WMjHtWyh1S3rPEZYfrsYztqkN2jqysCMilcZ+zu2trpntJr97lwnNEivKnhrjBU4IBIPbJ96lODuHpZopWjv54riG4mjZecOqhW8gZG7cuDnvVgpmg6kKzVZ4c4gkeaSwugFuYgGyueSVD0kT036jsastZp5IM0pSpApSlAKUpQChpSgMKoAwKzSlAKUpQClKUApSlAKUpQCvmRwoJOwAJJ9hX1UFxzdtDYXLr8XhMB82HL/wA6hvCyCmX8z6uxeRmWzDERwqceNynHiSMOqnsvTHWvWTh6zZPCNvFyYxjlFbOk2wigijH4Y0H5AVFXOoTWs7mVXkt3wUdBzGI4wVZQM8u2c+9eEuLmvc1pYljHCzj6epc06cKcFsfFjz2U6WxctBKD4JY5MbDfw891xuM1OW90knMEYHkblbHZvQ1W7i8F/cW6wq/JBJ4ryFCq7AgIC3UnNfGrPLaXitaqZWuMmWDIGAgx4ik9D0G/WsZ0PFaUtp4z9PPyyiVPTxwOMrSVZ7W4t38OVpPCYkZDKQSAy99x+tba2N7PIn3rwVjicPiMsTIw6Z5h5R3r5j8a9nieSB4I4GL4cjmdypUABSRygE1ZairXdKnCGzkk9+Wvn8CYw1Sb7GKzSlVhvFKUoCi8caS0MkF7ZYhuTMqeINgefYcwGxG1W3gDV45rmQXUIg1HkxJykhJ0HSRRnDH9RUdxZC8gt0RSSbmIkgHChDzEk9ule3EWmNKomhPJcQnnhcdcjflPqrdCPevS2HVHRhThU3Tz8VvscFe21yk4k9xpGIbqxvUHnE3gOe5ilU5X/MqmrgprmtrxCNZksYkU5ibx7sYOImjBURk9iWbI9lrpQFeqi8vJWGaUpWYFKUoBSlKAUpSgFKUoBSlKAUpSgFKUoBSleVzOsal3YKqgksegAoD0JrnfG/EK3qPp1mDKzECWYY8KIBhzAv3bboKarqc2p+VC8NpvkgkST/IjdI/1Ne9naJCgjjUKo6ADH/415/qPWoUs06e7/hHbQtXL3pbI9UXAA9AB+VfVYrNeObbeS1SwY6VX+F1MzzXrdZWKR+0UZIXHzOT9a9OLtYjtreQGQCRkYRrnzMxGBgdetSGjWwigijAxyxqP0FdcU6du5P8Adt8lu/sanhzS8jcrNYrNcZtFKUoBSlKAVr3xkEbGIKZMHkDHC57ZPpWxSpi8NMNZIH7MY5bK9ntJirG5QXHOowOcHldR7DI/Ouq1zSTyajYyDYs0sR9wy8xH/BXSq+g9MuHXt4zfJR3EFCo0jNKUqwNIpSlAM0pSgFKUoBSlKAUpSgFKUoDANAaBQKAYoDDsACScAdTXO9U1D/SknlJ+5xtsP9e6n4v92CNvWtvjrVXnlXTITjmUPcuOqR52TPZnwR7DNIIVRQigBVAAA7AV57rXUfCj4VN7v+DttKGp6pcH2Bjas0pXji1Faer3ot4JZz0jRm/IZrcqv8cToLSSJslplMcaL8TOwwABW62hrqxi/NGM3iLY4Z0dVQXEwDzzAO7sMkZ3CLnoo9qn6h+HGvORRcxxoAigcjktkDuMYFTFbLxydZpvPlh5SRjS2jweNrdJICUOQGZc+67H9a96rWgavDDEYZ5Y0kidw6sQD8RIbB65BB2r4n41hY8lqkly/YRqeX6uRgVlKyqubjCLx59vrwFVjjdlopVeSHUpsFpIrdT1RV53/wA5IAP0NTsKFVALFiBuxxk+5xWmrSVP9yb9P9j6GUZZ7HpSvkMD0r6rSZClKxQEXf8A/fdOH/qWP/xPXTK5sg8TU7KMHdFmlI9lAX/7V0mvd9ETVpH5/wBlPdv/AKsUpSrc5RSlKAUrT1bU4bWJp5nCIgySf0AHcn0rGj6pDdwpcQOGjcZB/qCOxB2xUZBu0pWKkGaUpQClKUApSlAKjeINWSzt5Ll+iKSB6t0VR7k4FSVc/wCNrk3V5FYj93CBPP7t/YqfrlvoK03FZUacpvsZQi5SSRocN2TojTTfv7hvEmP8x6KPZVwPpUxSlfOK9aVao5y5ZfQgoRSQpSsVqMjNUaTX7ddRmactmBRHEqqWxnd2wo69B9KvNVzhYr416u3MLlifkyriu+ycYxqSazt225ZprZbijd0/iO0nPLHMvN/Adm/I16X2pGGaNHUeHLlQ+fhfqAfYjofas6ppFtcryyxo3odgwPqGG4NUfi6K4sraSNpRPbMPLzMBNE2fKQfxAfnW21t6FaolHKz2f2f2ZjUnKC3JrSre3YXGo3Ko3PI3KWUHEcZ5FAz3OKtNny8ilV5QQDy4wRn1Fcf4O1a9uBFDFbiRYB5CxIjDknzufxEdhXRoNCml3u7ln/2cfkjHtt5j+ddHUbZU5YqTx6c7Ljb8muhU1LKRKXepwRfvJUX5sP6VorxZYE4F1Fn+9WzDodqnwwR7dyoJ/M71uC3TGORcenKKrE7Zc6n9F+Tp9/0IDQtQiN3cQxOrKwSUEHIy2Vbf6A1ZKrEFpHHqf7NFXNvl+UAZy2FJx9as9ZXmnVFx7pcmNLO6Z8yOFBYnAAJJ9AKrkHGETOoMUqxSNyxzsAEZugHqAex71762GuZFs1yE+Kdv5B0TP839K3NZ05JbZ4cBV5PLj8JXdSPTBFZ0oUYJeKsuX8LzEpSedPY9uELYy6rczndYYIoh6BnJdh+WKvF3qUMLxxySKrStyxqTu7Yzge9Un7GYHNm91KcyXErMxHQhQEXb5Co/iSIXbzX53+7XNvBbbnA5Z08WQe5LFc/y17q2p+DRjDyRS1JapNnUaVBalxTbW91BZOx8Wf4cDIX+HmPbJGBXjx3qNza2pmt+UFWTxGYZ5IyQHcDvyjfeunJgWImub6La6kEk1G2n8TxZZma0kxyOquVTw36o2F+R/Wp4aLfyp/4oSHXYrbxdGHUb+9T+kaeltDHbp8MaBRnqcDqfeo5BXtE024u5Vvr5PD5d4LXIIi2xzuRs0h/TtWdQtZtOka5tImlhkbmntkI5gx/tYgdsk/Eu2evXrbKVOAVQNqV7gjFjEck/C9ww7DBHLH/xHftUXp7w6LdtbyTFbaePxUaZy2JE2lHO3c8yn86v9aeo6XBchRPCkgU5XnUHB9RnpUaQVy44smnUmwtjInKzfeJTyRYAO65HM/TsMe9SfBV/Lc2NvPMQZJIwzEDAySegre1a2d7eSKLlDNGypn4QSMDp2qpaNw9q4gjgkvIoERAv7GPmc47877A/IVi8p+ZJeXcAZJwB1JrWt9ShkcxpKjOoBZVYEgHvgVXv/wCFtm89zLPcHHm8WVuU/wCBMLj2xVY4JvdLt57m857e3DnwoY+YBhHGxBZl9Wbf12FS209wdTpUBpfGVjcyiCGcNIQSFwdwOp3FT2ayTT4IMM2ASe1cw4ePjNPenrcyswz/AKtfJH9MLn61duM74wWVxKOojIX+83lH6mq1ptsIoo4x0RFX8hXnvaCvpoqmu522MMzz5GzSlK8eWorBrNKAgeIbuVnjs4DyvKCXk7xxDZmH8xzgVBaXwtHPNLKjyRwBvD5UcgzMhw0jt13OR9KntPHNf3LH8EcSD2B5mP8AWvHhu7WJpbOTySLLIyA7c6OxYMp79cGriM50aTjS5wm/n3+WxzNKUsyPUcIWeMcj/MyyZ/Pmr0t+FbJGD+ArMOhfLEfLmqZrNV7u67/e/qbvDh5Fb4fC2s8tljAZmlh9CrbsvzUn8iKsdfJRSQ2ASOhwMjPXftX1WNxV8SWprfv+SYR0rArzuJ1jUu7BVUZLHoBXpUbquipcshlZzGm/g5HI57Fu5x6dKwpKDl77wiZZxsaHCyNM818wI8cgRgjcRJkLt7nf61YawAAMDoKyRWder4s9XC7fBEQjpRG3muWkDFZJ4kbuCwz9ajNf1UTpFa2kivJdOI1ZCDyofjc49FzXlcy6TYsY5DEHY5bnHOxJ7sSD+tedxodu4W/04ok8R50eP4Hx1RwOoI2qztaVvCpCdRSx5tbP/fM56kpuLUcEzplzFoUd3YhySvI9pGx88jTAJhT3/aj6ZqV1qx+56OFkJJiEUkrdSWV1eRj8zk1J6A1rqkNtqDwIZVGVLAFon6MoPbcVY3jDAqQCDsQRsR7iva6coqCj8OaOmoo9/cKwaeaOSHqrJFCQYQPnux/vkVI6txGkjy2FtC1zMq8sq/DHGGH9pI3qD0GTVoVQBgbAdqrPEulvGzahalUuI0/aBto540yxSTHcDOG7fKp04RBscE6VcWlqkFxIsjqTgrnCpnypk7nlG2aqfE/2uR2U5tzY3LENy8xXlDEfw5+Kr5oWoi6t4rgKV8RFblPUZGcVWvtDsxJJpz4HlvUH+ZH/AOlZA+uFuP7bVFeKEmG5Ct+ylGGBx8WO4BqM4L4umSK8OpTRstpIB94QeVwRnA28zZ22+VSHGmlW8c1pdoirci6iRWXAZ1c4kU4+IcuT9K1eOFja/wBLs2VRFJPJI64AVjHGWXI7+bB+lASOicfQXMoheGe3L/ujOnIsgxnynPX2O9THEmuLZRrIylueWOMAesjBc/TNR/2i2ccunXHiEJyJzo+3kdCGRgT0OQK53x7e6lew6U1uECz8jBW2bx1HMObty4FAdT4n1xbGJZmQsGliiwDjHiuEB37DNefF3EC6fbG4K855kRUzuzOwUD9a5T9oF9xAttEl1DbFTPD54uY5cODGDk7AsADV81HTry8fT1uIUEaEzXPK2VEqD9moB3Iyeb5gUBco2yAfUA4+Yqva1Dp+mwyXj28KhcsSEXLMe3TqTVkFRvEEtqkDG8MYh/F4mOX22PU0BXuCLISsdRmaJp5V5USMqVgi6+GpH4unMfUVca55ouiC4uIrm1tBZW8b83OUKTXG2w5PwxHP4t9q6HzVEAypfaaha1RR3nhB+XOP+la9SP2gxg2bMfwSRP8AlItR2a8n7RZ8SBZ2HDFKUrzZ3ilKUBXbZ/D1KVDjE0COvuUJVh+RFa/HMiSKtqFDTybo3eIdDKGG4x29TW5xXZuUW6hx41uS6g9HXHnQn3H6iq5w9O9zz30gw0x8i5zyRrsFB+eTV1bxU1G4z+lYx6rj5Y3OWbw3DzPW3sLqMBUv58D+IK36kZr6k0+d9pL24I78pC/qoqSpWx1pZzt9F+BoREQ6D4eTFc3KMep8UnJ9wdjW/b6vd2370feIh+JRiVR6lej/AExWxWaiVTXtUSl/vMKOP07E5puoxXCCSJwyn07H0I7GtqqRNavE/wB5tjyyfiT8EoHZh2bHQ1aNE1ZLuPxEyN8Mh+JGHVSPWq+5tVBa6e8f5Xx/JthUy9MuSQrFK+ZU5gRkjIO46j3FcSNpVeM7SFkNukHPPcMrAhM4YEDnd8bAAVKWOmLaNLMGVY2RWdAMKHUeZx2GRj8qhtU1bUbBC0kcdwgIAlDcreY4XmXHuOlWG04Mu77kbUJUSDZjbQ58/fEkh6jpsK9HbWdxXpqnGS0d3nOeO3Y4alWEJNtbkx9lcDLYK5GBLJJKg78jtldvcb/WrhXxDEqKFUAKoAAHQAdAK+69bCKjFJFY3l5FV/jTT7q4gWO2Mf7xDIshYB0U5KZXoD0O3Ss8bXU0Nq0sMnhsrx8zcoOELhXwDtnBz9Kjm4KMwzNqF5IpweUS8in/ACAHFHvsQbPDOuTSTy2VzFFHLEiOvguWQxsSo6gYIKkYqM4vh1aaaIQWtu0cM6yo7TEFuVSoDLy+X4j0z0ra4cn0W0d4baaAS55ZCZAZSR2ZmOTvVtjlVvhYH5EH+lSgVLSuGrqW6W/1CVWePPg28YPhRFhgtlt2fBIzt1px9wlLfGCe3mEVxbOWjLDKnOMg9+1SGpcROlybOC3aaURiRvOqIqk4GWO+SQeg7Vr2PFTrMLe+t/uzOcRNzh45TjJAkAGGHof1pkEKeF9U1AhNUuIhbggtb26sPFxuA7MT5cjcVYOIOGzcvZtG4jW1m8TlA+JeXlCjHSvTiXiVbPCJFJPM26wxAF+UdWOdlHz61uaBrcN9CJ4Wyp6g7Mp7qy9QR6UBp8a6A2oW33dZPDbxIpFfGcGNw3T6Vp2OgXqai9016zWzRhRbkHAbAGcdB0J29a9dd16XxRZWSrJcEZdmz4cKno0hG+T2UbmtFeJ7mxwuqRoqE8ouocmLP86nePPbqKjUgXInFV3jvSWurX9mA0kLpPGCAQzRHmCnIOxxitLjGWK8S1tVkJS5nXmMTEExoC7eZeg2A+tG+zu0zlJbpOmyXMuPyJNG/IFi0TUVuYIrhQQJEDYPY43GPY5Fb1RXDmgxWEXgQlyvMzedyxy253PTepWpQI3iOy8e1mh7vGwHzxt+tUzRLrxreKTuyDPz6H9RXRDXNrCP7vcXNmdgkhkj945fMMfJuYVQe0FDXRU12O2yniePMk6UpXjS1FKVigIXjSfw7G5YdfCYD5naojSYBHDGg6Kij9K3OPpR92EA+KeREUfXLH5AAn6V8IuAB6Cri3Wm1Xq39jmm81PkZpWaUJMUrNKAxUdLKbOcXa/u3IW4XtjosmPUZ39qkq8riFZFZG6MCD8jWynJJ4fD5MZLKLWpzuOlZqD4NuWktUD/ABRlo2+cZK/0FTlU9an4dSUH2OiEtSTIPjWLmspv5V5h/hIb/lXSdKbmhjbOcopz8wDVJ1C3EsUkZ6OjL+YIqb+znUTcafAzfEgMbf3ozyn+lep9nKmac4eT/srr+O6ZZaUqF4r066uYfBtbkW7MfPJyczcmDkLuOUnbevSnARXGWoC5STTLfEk8qlXOfJAp6vI3Y+i9TUydUt7SJFnuIl5EUEs4GcDBO59qqOifZNbQqRLcXMpYlnxKyBnPUnkILfUmrRp3CFhbnMVrED3Yrkn5ls5PvWG/IKXoNlp95qd14cCz28sSSM7RZjE3MQ2GYYORg7d6tMnAWnnPLG8ee0U0sYHyEbDFWSOMKMKAAOwGBX3UpAg9C4VtbJ3lhEheQKrPJLJI3KucDMjHA3NbmuaPDewtbzrzI35gjcMp6hgdwRUhSpwCA4R4bFhGVaVppWOXnf42A2RSfRRgY+Z71D8T8NXUcpvdKZY53IE0TfupR0DkdA69c9wMelXelMAiuHtGW0j5clpHPNNKd2kc9ST6dgOgFSM0KuCrqGU7EEZB+hr0pTAKnpXAlva3v32Esi8jKIAf2alsczKp+HIHQVbKUolgCtLx5P4a3aUaBiqP9otsYWh1JBkRHw5gO8TkDm/wnB/OrzXhd2qTI0TqGVwQwPcGtdakqsHB9zKMnF5RTUYEAjoRkV9VC6Wr2cradNnKZMDn+0izt/iXofpU1Xzq7tpW9VwkXlKopxyhSlK5zYVLj9fDFvdEZSCbMmOysrLzfQmvqCZZFDowZTuCDUlxOS8aWqfHdSLCPYNu7fRQx+lbV79lMKKDYzyWzgDbPNG5A6srdMn0r03TrOVzap8Yzj1/zOCvVVOoQ1ZqMhN1DcSWN2E8REVlkjzh1bIyAeh2qu3HET2d4LZnMkbcu7Y5lLE9x1HzqP8Aw1Nbh3W5Pjxwpdi60rFK4zcZpWK+ZpAilj0UEn5CiWdg2e/Bvwzjt47f0GasVV/gaMi0WRhgyu8n0diR+mKsBNcF7vcSwbKX6EfE8yxqXdgqqCST0AFVjge41djP9whjFpLO0kctxzAYYDmKINypOT9altK0U6tKJpf+4xN5E/8AMOp+I/7MHt3xXSo0AAAAAGwA6AV6rovT5UIeJPmXYrbuupvSuxTRpWutknULZc/hW2JA9sl96+wmuwgeazucdiHiJ9ubLD9KuNKvNKOMpS8em38uo2c1r/tMeJD/AO4nQe7AVbLC/inQSQyK6EZDKQRXvJGGBVgCD1B6flVOvuBxC7XOmyfdZtyUAzBKd9nj7Z9Rg1O4LnSqpwpxkl1I9nOngXkW0kROzY/FG34lPX1q10QFKUqQKUpQClKUApSlAKUpQClKUBXeM+GxfRDkPJPEeaGXuren909CKqOhawZS0E6+HcxbSRnv/Ovqp9a6hVY4v4QjvuWVGMNzH+7nXGf7rfxJ7VWdR6dC6h5PszfQruk/QjqVAQa1JbSC11FPBl2Cy/2Mvur9Af5TvU+COvavEXFrVoT01Fj7lxTqxmso1eHbf7xqbSEZS0iwP97Kcn6hQP8ANXQqpf2X+eG4n7y3c/5Rt4a/otXSvf2NFUreEPQpa0tU2yjfaTw1LOI721Gbi3B8n+tiO7J8+49xXLZLOwvplmYlJUIDxseVsjsynfav0Ua4txBYx8QX01rBHbwCHrdMhMsvKSreHjAKhtic1Ne2VR6k9L80RCpp2ayjbFZqC1NrrRilveoZIz5YriPfmAGcMp35gK+I+LIX+CK4c+iwuTXnKtjWhJrGSwhXg0T9Q+p5upFsIiSWIM7DokY3IJ7FumPnXtDaahd4AT7rGeruQZcfyr0B+dSdrdWGmr4SPzyHdgn7SaRvUhckmtK/5v3fen2S3x6syb1c7L1LJFGFAVRgAAAewqK4jkZlS1jbElxIsY38wU/GwHXZQd69LSw1S9+GMWcJ/HLvOR7RjZf8X5V5adwnFaa1a4eSVvus7u8rFmZ8qoPovU7AAVvsOiVfEVWvt3xzk11ruOHGB0iwtEhjSJAAqKFAA2wBWxSlesRWilKqnGPFZtiLW2US3cg8qfhiU5HiSY6KPTvWMpKKbk8IlLOyNziri2205QZSWkfaOFBmRz2wvYe9UG/u9a1FWPjLYxkHkjTJkPpzt2+lbmj6CImNxMxmuX3eZ9zvvyoPwqOwFTNeWvevy1abfjzf2LGjZLGZnLDYRWzW8jmWPU4p4B5nZ1ukZwpZGJz0O47V+iUOwz6VznWdJS5UA+V0YNFIAOaNx0YZ/pVh4N4ja557ecBbmHHiAfC6n4ZEB35T+h2q06Z1ON3HD2kuV90c1xbuk8rgs9KUq3OYUpSgFKUoBSlKAUpSgFKUoBSlKA0tW0qC6jMM8ayIfwsAfr7GqLd8D3dnltPn549/+zXBJA9kkG6/XNdHrBFaatGFWOJrJlGTi8opv2TRMtgOYAMZ7gsB0DeIeYA9981c6qn2eeSK4gPWG8uV+jSF0P1VhVrrZHjYhkPxfqZtbOaZfjCERj1dvKg+rEVSOJLYaTZ2EkYZrmKRVAUZaXnBadSOp2y3zFWviJo5rm2snUtzEzjB2HgspBO+4OSPnitQr971b1jsYfp402R+YQf8dSQRfEl9DeTafKhDI6zSDofwAfpnFbSoB0AH0qvz8PfcdVJ5m8CWN2t1J8qOzc0yL6Z2bHz9Kl9TvRBGXxk7BFHVnJwqj3Jrx3XVOd2oR8kWlnhU22a1xYtqExsVdkjVea4kQkMAfgRW7EkZPt86kPs7tYrZpNPkhjW5t9/ECAGaJs8knN1JxsfQirBwjo5tYAHOZZCZJm9Xbt8gMKPYVqcZ6XIwjvbcf9ptSWUf6yM48SI465A29wK9JYWkbaioLnv8ThrVXUm2WUVUdQkC63aj+O0uAP8ACyGrHo+pR3UKXERyki5Hr7gjsQdvpVY47TwZ7G/2xDP4bn+S4wnX05uWu00lzpWBXjeXSQo0rsFVFLMT2AGTUgguNuJfuUQWMB7mY8kEfqT+Ijsi9Saq+h6UYAzyMZJ5TzTSnqzHqB6KOw7Vq6Iz3kz6nMN5PLbqf7ODqNuxbqfp6VPV47rfUXUm6MH7q59WWlpQwtcuRWaxSvPHcKhuILeROS9t8+Pb5YAf2ifjjPqCBt71NVit1vXlRqKpHlGM4KcXFlq0XU47qCO4jOVkUMPbPUH3BrernnBFyLS9msOkcwNxD/e/tUH1831NdDr6Nb1o1qaqR7lDOLjJpilKVuMRSlKAUpSgFKUoBSlKAUpSgFKUoCranwiWuHu7a6ltpZAPE5cMjkDAJjbbOMbj0rx/0brSbLfW7jtz25B+vK9W+lY6Qc24Zv5BdX19fTQn7qvgKU2XCjxHwDvuSB9KsfAFswtjcyDEl07Tv6gOfIv0TlH0qs8b8E6eGjK26iW6uo1aQknGTzOcZ2yFI+tdKjQKAoGAAAB6AdKiL3wCG4v0Y3duUQgSoQ8LfwuvTf0O4PsarvCGh3U0q3l/GIzFkQwZBw3wtKx6Z9PQVfaVjKhTlNTa3XBkptLCMVmlK2mJSnuk0e6KyMEs7tmZCdlhnA5nGf4X3b2IPrUbqtlccQKwSRrexH7tgPPcON1ff4YwRt3P9bzq+j292nhXESyICGCsNsjoa3I0CgAAADYAdAKgFY4A1priAwT7XNqfCnX3X4X+TLg/Won7VHmuBBpduQJLliWJ6LGm7ZHXBOB9a9ePYGsW/wBNW5AaJQtxGek8WemR+Nc7H51qaHqaXusrOFYBdPUqGxkeJIc9P7ooDw0e9bLW00fhTwgBk7MOgdD3U4qUrV+127jtIorzlbxo5FVSMYKMwDo2e2Nx7iva1nEiK4GAwBx8xmvD9YsFbVNUf0yLe0ra44fKPSlKVTHWKUpQEFxSxh8C9XrazK53x5G8jg+2GrqcThgGG4IBB+dc+1e1E0EsR6OjD8xtVl4FuzNp9tI3UxKD/h8v/KvYez1fVRdN9n/ZV30MSTJ6lKV6I4RSlKAUpSgFKUoD/9k="/>
          <p:cNvSpPr>
            <a:spLocks noChangeAspect="1" noChangeArrowheads="1"/>
          </p:cNvSpPr>
          <p:nvPr/>
        </p:nvSpPr>
        <p:spPr bwMode="auto">
          <a:xfrm>
            <a:off x="155575" y="-1309688"/>
            <a:ext cx="3810000" cy="27432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26586651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smtClean="0"/>
              <a:t>3. The legal framework</a:t>
            </a:r>
            <a:endParaRPr lang="en-GB" dirty="0"/>
          </a:p>
        </p:txBody>
      </p:sp>
      <p:pic>
        <p:nvPicPr>
          <p:cNvPr id="5" name="Picture 4"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731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3. </a:t>
            </a:r>
            <a:r>
              <a:rPr lang="es-ES_tradnl" dirty="0" err="1" smtClean="0"/>
              <a:t>The</a:t>
            </a:r>
            <a:r>
              <a:rPr lang="es-ES_tradnl" dirty="0" smtClean="0"/>
              <a:t> legal </a:t>
            </a:r>
            <a:r>
              <a:rPr lang="es-ES_tradnl" dirty="0" err="1" smtClean="0"/>
              <a:t>framework</a:t>
            </a:r>
            <a:endParaRPr lang="en-GB" dirty="0">
              <a:solidFill>
                <a:srgbClr val="E49F35"/>
              </a:solidFill>
            </a:endParaRPr>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528" y="2564904"/>
            <a:ext cx="8675072" cy="1990164"/>
          </a:xfrm>
          <a:prstGeom prst="rect">
            <a:avLst/>
          </a:prstGeom>
          <a:ln>
            <a:noFill/>
          </a:ln>
          <a:effectLst>
            <a:outerShdw blurRad="292100" dist="139700" dir="2700000" algn="tl" rotWithShape="0">
              <a:srgbClr val="333333">
                <a:alpha val="65000"/>
              </a:srgbClr>
            </a:outerShdw>
          </a:effectLst>
        </p:spPr>
      </p:pic>
      <p:sp>
        <p:nvSpPr>
          <p:cNvPr id="30" name="Up Arrow 29"/>
          <p:cNvSpPr/>
          <p:nvPr/>
        </p:nvSpPr>
        <p:spPr bwMode="auto">
          <a:xfrm rot="19399691">
            <a:off x="8621954" y="4088702"/>
            <a:ext cx="226392" cy="1296144"/>
          </a:xfrm>
          <a:prstGeom prst="upArrow">
            <a:avLst>
              <a:gd name="adj1" fmla="val 67459"/>
              <a:gd name="adj2" fmla="val 57275"/>
            </a:avLst>
          </a:prstGeom>
          <a:ln/>
        </p:spPr>
        <p:style>
          <a:lnRef idx="2">
            <a:schemeClr val="accent1"/>
          </a:lnRef>
          <a:fillRef idx="1">
            <a:schemeClr val="lt1"/>
          </a:fillRef>
          <a:effectRef idx="0">
            <a:schemeClr val="accent1"/>
          </a:effectRef>
          <a:fontRef idx="minor">
            <a:schemeClr val="dk1"/>
          </a:fontRef>
        </p:style>
        <p:txBody>
          <a:bodyPr rtlCol="0" anchor="ctr"/>
          <a:lstStyle/>
          <a:p>
            <a:pPr algn="ctr" eaLnBrk="1" hangingPunct="1"/>
            <a:endParaRPr lang="es-ES" dirty="0" err="1" smtClean="0">
              <a:solidFill>
                <a:schemeClr val="bg1"/>
              </a:solidFill>
              <a:latin typeface="Corbel" panose="020B0503020204020204" pitchFamily="34" charset="0"/>
              <a:ea typeface="ＭＳ Ｐゴシック" pitchFamily="4" charset="-128"/>
            </a:endParaRPr>
          </a:p>
        </p:txBody>
      </p:sp>
    </p:spTree>
    <p:extLst>
      <p:ext uri="{BB962C8B-B14F-4D97-AF65-F5344CB8AC3E}">
        <p14:creationId xmlns:p14="http://schemas.microsoft.com/office/powerpoint/2010/main" val="82706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3. </a:t>
            </a:r>
            <a:r>
              <a:rPr lang="es-ES_tradnl" dirty="0" err="1" smtClean="0"/>
              <a:t>The</a:t>
            </a:r>
            <a:r>
              <a:rPr lang="es-ES_tradnl" dirty="0" smtClean="0"/>
              <a:t> legal </a:t>
            </a:r>
            <a:r>
              <a:rPr lang="es-ES_tradnl" dirty="0" err="1" smtClean="0"/>
              <a:t>framework</a:t>
            </a:r>
            <a:r>
              <a:rPr lang="es-ES_tradnl" dirty="0" smtClean="0"/>
              <a:t> </a:t>
            </a:r>
            <a:endParaRPr lang="en-GB" dirty="0">
              <a:solidFill>
                <a:srgbClr val="E49F35"/>
              </a:solidFill>
            </a:endParaRPr>
          </a:p>
        </p:txBody>
      </p:sp>
      <p:sp>
        <p:nvSpPr>
          <p:cNvPr id="3" name="Content Placeholder 2"/>
          <p:cNvSpPr>
            <a:spLocks noGrp="1"/>
          </p:cNvSpPr>
          <p:nvPr>
            <p:ph idx="1"/>
          </p:nvPr>
        </p:nvSpPr>
        <p:spPr>
          <a:xfrm>
            <a:off x="344488" y="1124744"/>
            <a:ext cx="6984776" cy="5112567"/>
          </a:xfrm>
        </p:spPr>
        <p:txBody>
          <a:bodyPr/>
          <a:lstStyle/>
          <a:p>
            <a:pPr marL="0" indent="0">
              <a:buNone/>
            </a:pPr>
            <a:r>
              <a:rPr lang="en-US" sz="2000" i="1" dirty="0"/>
              <a:t>“Although the Commission is not required to communicate to the addressee of a decision ordering an investigation all the information at its disposal concerning the presumed infringements, or to make a precise legal analysis of those infringements, </a:t>
            </a:r>
            <a:r>
              <a:rPr lang="en-US" sz="2000" b="1" i="1" dirty="0"/>
              <a:t>it must none the less clearly indicate the presumed facts which it intends to investigate</a:t>
            </a:r>
            <a:r>
              <a:rPr lang="en-US" sz="2000" b="1" i="1" dirty="0" smtClean="0"/>
              <a:t>.</a:t>
            </a:r>
            <a:r>
              <a:rPr lang="en-US" sz="2000" i="1" dirty="0" smtClean="0"/>
              <a:t>”</a:t>
            </a:r>
            <a:r>
              <a:rPr lang="en-US" sz="2000" i="1" dirty="0"/>
              <a:t> </a:t>
            </a:r>
            <a:endParaRPr lang="en-US" sz="2000" i="1" dirty="0" smtClean="0"/>
          </a:p>
          <a:p>
            <a:pPr marL="0" indent="0" algn="r">
              <a:buNone/>
            </a:pPr>
            <a:r>
              <a:rPr lang="en-US" sz="1600" i="1" dirty="0" smtClean="0"/>
              <a:t>Hoechst </a:t>
            </a:r>
            <a:r>
              <a:rPr lang="en-US" sz="1600" i="1" dirty="0"/>
              <a:t>AG v Commission (c-</a:t>
            </a:r>
            <a:r>
              <a:rPr lang="en-US" sz="1600" dirty="0"/>
              <a:t>46/87 &amp; c-227/88</a:t>
            </a:r>
            <a:r>
              <a:rPr lang="en-US" sz="1600" dirty="0" smtClean="0"/>
              <a:t>), </a:t>
            </a:r>
          </a:p>
          <a:p>
            <a:pPr marL="0" indent="0" algn="r">
              <a:buNone/>
            </a:pPr>
            <a:r>
              <a:rPr lang="en-US" sz="1600" dirty="0" smtClean="0"/>
              <a:t>para</a:t>
            </a:r>
            <a:r>
              <a:rPr lang="en-US" sz="1600" dirty="0"/>
              <a:t>. </a:t>
            </a:r>
            <a:r>
              <a:rPr lang="en-US" sz="1600" dirty="0" smtClean="0"/>
              <a:t>41</a:t>
            </a:r>
          </a:p>
          <a:p>
            <a:pPr marL="0" indent="0" algn="r">
              <a:buNone/>
            </a:pPr>
            <a:endParaRPr lang="en-US" sz="1600" dirty="0"/>
          </a:p>
          <a:p>
            <a:pPr marL="0" indent="0" algn="l">
              <a:buNone/>
            </a:pPr>
            <a:r>
              <a:rPr lang="en-US" sz="2000" i="1" dirty="0"/>
              <a:t>“…in a decision ordering an investigation, the Commission must ‘clearly indicate the presumed facts which it intends to investigate’.  This serves to </a:t>
            </a:r>
            <a:r>
              <a:rPr lang="en-US" sz="2000" b="1" i="1" dirty="0"/>
              <a:t>ensure that the Commission does not carry out investigations on a speculative basis, without having any concrete suspicions</a:t>
            </a:r>
            <a:r>
              <a:rPr lang="en-US" sz="2000" i="1" dirty="0"/>
              <a:t>, a practice for which the English term ‘fishing expeditions’ is often used.”</a:t>
            </a:r>
          </a:p>
          <a:p>
            <a:pPr marL="0" indent="0" algn="r">
              <a:buNone/>
            </a:pPr>
            <a:r>
              <a:rPr lang="en-US" sz="1600" dirty="0"/>
              <a:t>Opinion of AG </a:t>
            </a:r>
            <a:r>
              <a:rPr lang="en-US" sz="1600" dirty="0" err="1"/>
              <a:t>Kokott</a:t>
            </a:r>
            <a:r>
              <a:rPr lang="en-US" sz="1600" dirty="0"/>
              <a:t>  in </a:t>
            </a:r>
            <a:r>
              <a:rPr lang="en-US" sz="1600" i="1" dirty="0"/>
              <a:t>Solvay SA v Commission </a:t>
            </a:r>
            <a:r>
              <a:rPr lang="en-US" sz="1600" i="1" dirty="0" smtClean="0"/>
              <a:t>(</a:t>
            </a:r>
            <a:r>
              <a:rPr lang="en-US" sz="1600" i="1" dirty="0"/>
              <a:t>c</a:t>
            </a:r>
            <a:r>
              <a:rPr lang="en-US" sz="1600" dirty="0"/>
              <a:t>‑109/10 p</a:t>
            </a:r>
            <a:r>
              <a:rPr lang="en-US" sz="1600" dirty="0" smtClean="0"/>
              <a:t>),</a:t>
            </a:r>
          </a:p>
          <a:p>
            <a:pPr marL="0" indent="0" algn="r">
              <a:buNone/>
            </a:pPr>
            <a:r>
              <a:rPr lang="en-US" sz="1600" dirty="0" smtClean="0"/>
              <a:t>para</a:t>
            </a:r>
            <a:r>
              <a:rPr lang="en-US" sz="1600" dirty="0"/>
              <a:t>. 138</a:t>
            </a:r>
          </a:p>
          <a:p>
            <a:endParaRPr lang="en-US" sz="2000" u="sng" dirty="0" smtClean="0"/>
          </a:p>
          <a:p>
            <a:endParaRPr lang="en-US" sz="2000" u="sng" dirty="0"/>
          </a:p>
          <a:p>
            <a:endParaRPr lang="en-US" sz="2000" u="sng" dirty="0" smtClean="0"/>
          </a:p>
          <a:p>
            <a:endParaRPr lang="en-US" sz="2000" dirty="0" smtClean="0"/>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http://cdn.gandermountain.com/product/039/39765_L1.jpg?interpolation=lanczos-none&amp;downsize=1200px:*"/>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45288" y="2708920"/>
            <a:ext cx="2106464" cy="210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1759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3. </a:t>
            </a:r>
            <a:r>
              <a:rPr lang="es-ES_tradnl" dirty="0" err="1" smtClean="0"/>
              <a:t>The</a:t>
            </a:r>
            <a:r>
              <a:rPr lang="es-ES_tradnl" dirty="0" smtClean="0"/>
              <a:t> legal </a:t>
            </a:r>
            <a:r>
              <a:rPr lang="es-ES_tradnl" dirty="0" err="1" smtClean="0"/>
              <a:t>framework</a:t>
            </a:r>
            <a:r>
              <a:rPr lang="es-ES_tradnl" dirty="0" smtClean="0"/>
              <a:t> </a:t>
            </a:r>
            <a:endParaRPr lang="en-GB" dirty="0">
              <a:solidFill>
                <a:srgbClr val="E49F35"/>
              </a:solidFill>
            </a:endParaRPr>
          </a:p>
        </p:txBody>
      </p:sp>
      <p:sp>
        <p:nvSpPr>
          <p:cNvPr id="3" name="Content Placeholder 2"/>
          <p:cNvSpPr>
            <a:spLocks noGrp="1"/>
          </p:cNvSpPr>
          <p:nvPr>
            <p:ph idx="1"/>
          </p:nvPr>
        </p:nvSpPr>
        <p:spPr>
          <a:xfrm>
            <a:off x="632520" y="1628800"/>
            <a:ext cx="8697701" cy="4608511"/>
          </a:xfrm>
        </p:spPr>
        <p:txBody>
          <a:bodyPr/>
          <a:lstStyle/>
          <a:p>
            <a:r>
              <a:rPr lang="es-ES" sz="2000" i="1" dirty="0" err="1" smtClean="0"/>
              <a:t>Prysmian</a:t>
            </a:r>
            <a:r>
              <a:rPr lang="es-ES" sz="2000" i="1" dirty="0" smtClean="0"/>
              <a:t> (</a:t>
            </a:r>
            <a:r>
              <a:rPr lang="es-ES" sz="2000" dirty="0" smtClean="0"/>
              <a:t>T-140/09) </a:t>
            </a:r>
            <a:r>
              <a:rPr lang="es-ES" sz="2000" dirty="0"/>
              <a:t>and </a:t>
            </a:r>
            <a:r>
              <a:rPr lang="es-ES" sz="2000" i="1" dirty="0" err="1" smtClean="0"/>
              <a:t>Nexans</a:t>
            </a:r>
            <a:r>
              <a:rPr lang="es-ES" sz="2000" i="1" dirty="0" smtClean="0"/>
              <a:t> (</a:t>
            </a:r>
            <a:r>
              <a:rPr lang="es-ES" sz="2000" dirty="0"/>
              <a:t>T-135/09</a:t>
            </a:r>
            <a:r>
              <a:rPr lang="es-ES" sz="2000" i="1" dirty="0" smtClean="0"/>
              <a:t>)</a:t>
            </a:r>
            <a:r>
              <a:rPr lang="es-ES" sz="2000" dirty="0" smtClean="0"/>
              <a:t> - </a:t>
            </a:r>
            <a:r>
              <a:rPr lang="es-ES" sz="2000" dirty="0" err="1" smtClean="0"/>
              <a:t>rendered</a:t>
            </a:r>
            <a:r>
              <a:rPr lang="es-ES" sz="2000" dirty="0" smtClean="0"/>
              <a:t> </a:t>
            </a:r>
            <a:r>
              <a:rPr lang="es-ES" sz="2000" dirty="0" err="1"/>
              <a:t>after</a:t>
            </a:r>
            <a:r>
              <a:rPr lang="es-ES" sz="2000" dirty="0"/>
              <a:t> </a:t>
            </a:r>
            <a:r>
              <a:rPr lang="es-ES" sz="2000" dirty="0" err="1"/>
              <a:t>written</a:t>
            </a:r>
            <a:r>
              <a:rPr lang="es-ES" sz="2000" dirty="0"/>
              <a:t> </a:t>
            </a:r>
            <a:r>
              <a:rPr lang="es-ES" sz="2000" dirty="0" err="1" smtClean="0"/>
              <a:t>phase</a:t>
            </a:r>
            <a:endParaRPr lang="es-ES" sz="2000" dirty="0" smtClean="0"/>
          </a:p>
          <a:p>
            <a:pPr marL="0" indent="0">
              <a:buNone/>
            </a:pPr>
            <a:endParaRPr lang="es-ES" sz="2000" dirty="0" smtClean="0"/>
          </a:p>
          <a:p>
            <a:r>
              <a:rPr lang="es-ES" sz="2000" dirty="0" smtClean="0"/>
              <a:t>“</a:t>
            </a:r>
            <a:r>
              <a:rPr lang="es-ES" sz="2000" i="1" dirty="0" smtClean="0"/>
              <a:t>i</a:t>
            </a:r>
            <a:r>
              <a:rPr lang="en-US" sz="2000" i="1" dirty="0" smtClean="0"/>
              <a:t>t </a:t>
            </a:r>
            <a:r>
              <a:rPr lang="en-US" sz="2000" i="1" dirty="0"/>
              <a:t>is not enough for the information requested to be connected with the subject-matter of the inquiry. What is also necessary is that an obligation imposed on an undertaking to supply an item of information should not constitute a burden on that undertaking which is disproportionate to the requirements of the inquiry</a:t>
            </a:r>
            <a:r>
              <a:rPr lang="es-ES" sz="2000" dirty="0" smtClean="0"/>
              <a:t>” </a:t>
            </a:r>
          </a:p>
          <a:p>
            <a:pPr marL="0" indent="0" algn="r">
              <a:buNone/>
            </a:pPr>
            <a:r>
              <a:rPr lang="es-ES" sz="1600" i="1" dirty="0" smtClean="0"/>
              <a:t>SEP v </a:t>
            </a:r>
            <a:r>
              <a:rPr lang="es-ES" sz="1600" i="1" dirty="0" err="1" smtClean="0"/>
              <a:t>Commission</a:t>
            </a:r>
            <a:r>
              <a:rPr lang="es-ES" sz="1600" i="1" dirty="0" smtClean="0"/>
              <a:t> </a:t>
            </a:r>
            <a:r>
              <a:rPr lang="es-ES" sz="1600" dirty="0" smtClean="0"/>
              <a:t>(T-39/90</a:t>
            </a:r>
            <a:r>
              <a:rPr lang="es-ES" sz="1600" dirty="0"/>
              <a:t>)</a:t>
            </a:r>
            <a:r>
              <a:rPr lang="es-ES" sz="1600" dirty="0" smtClean="0"/>
              <a:t> para. 51</a:t>
            </a:r>
            <a:endParaRPr lang="es-ES" sz="1600" dirty="0"/>
          </a:p>
          <a:p>
            <a:endParaRPr lang="en-US" sz="2000" u="sng" dirty="0" smtClean="0"/>
          </a:p>
          <a:p>
            <a:endParaRPr lang="en-US" sz="2000" u="sng" dirty="0"/>
          </a:p>
          <a:p>
            <a:endParaRPr lang="en-US" sz="2000" u="sng" dirty="0" smtClean="0"/>
          </a:p>
          <a:p>
            <a:endParaRPr lang="en-US" sz="2000" dirty="0" smtClean="0"/>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pic>
        <p:nvPicPr>
          <p:cNvPr id="1228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8664" y="4337977"/>
            <a:ext cx="6336704" cy="1755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50657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smtClean="0"/>
              <a:t>4. general court judgments</a:t>
            </a:r>
            <a:endParaRPr lang="en-GB" dirty="0"/>
          </a:p>
        </p:txBody>
      </p:sp>
      <p:pic>
        <p:nvPicPr>
          <p:cNvPr id="5" name="Picture 4"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84531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4. General </a:t>
            </a:r>
            <a:r>
              <a:rPr lang="es-ES_tradnl" dirty="0" err="1" smtClean="0"/>
              <a:t>court</a:t>
            </a:r>
            <a:r>
              <a:rPr lang="es-ES_tradnl" dirty="0" smtClean="0"/>
              <a:t> </a:t>
            </a:r>
            <a:r>
              <a:rPr lang="es-ES_tradnl" dirty="0" err="1" smtClean="0"/>
              <a:t>judgments</a:t>
            </a:r>
            <a:endParaRPr lang="en-GB" dirty="0">
              <a:solidFill>
                <a:srgbClr val="E49F35"/>
              </a:solidFill>
            </a:endParaRPr>
          </a:p>
        </p:txBody>
      </p:sp>
      <p:sp>
        <p:nvSpPr>
          <p:cNvPr id="3" name="Content Placeholder 2"/>
          <p:cNvSpPr>
            <a:spLocks noGrp="1"/>
          </p:cNvSpPr>
          <p:nvPr>
            <p:ph idx="1"/>
          </p:nvPr>
        </p:nvSpPr>
        <p:spPr>
          <a:xfrm>
            <a:off x="632520" y="1124744"/>
            <a:ext cx="8697701" cy="4968552"/>
          </a:xfrm>
        </p:spPr>
        <p:txBody>
          <a:bodyPr/>
          <a:lstStyle/>
          <a:p>
            <a:r>
              <a:rPr lang="en-US" sz="2000" dirty="0" smtClean="0"/>
              <a:t>Most </a:t>
            </a:r>
            <a:r>
              <a:rPr lang="en-US" sz="2000" dirty="0"/>
              <a:t>companies </a:t>
            </a:r>
            <a:r>
              <a:rPr lang="en-US" sz="2000" dirty="0" smtClean="0"/>
              <a:t>alleged </a:t>
            </a:r>
            <a:r>
              <a:rPr lang="en-US" sz="2000" dirty="0"/>
              <a:t>in their appeals that the RFI </a:t>
            </a:r>
            <a:r>
              <a:rPr lang="en-US" sz="2000" b="1" dirty="0"/>
              <a:t>lacked a proper statement of reasons</a:t>
            </a:r>
            <a:r>
              <a:rPr lang="en-US" sz="2000" dirty="0"/>
              <a:t> and that </a:t>
            </a:r>
            <a:r>
              <a:rPr lang="en-US" sz="2000" b="1" dirty="0"/>
              <a:t>it was not </a:t>
            </a:r>
            <a:r>
              <a:rPr lang="en-US" sz="2000" b="1" dirty="0" smtClean="0"/>
              <a:t>proportional</a:t>
            </a:r>
            <a:r>
              <a:rPr lang="en-US" sz="2000" dirty="0" smtClean="0"/>
              <a:t>.</a:t>
            </a:r>
          </a:p>
          <a:p>
            <a:r>
              <a:rPr lang="en-US" sz="2000" dirty="0" smtClean="0"/>
              <a:t>In </a:t>
            </a:r>
            <a:r>
              <a:rPr lang="en-US" sz="2000" dirty="0"/>
              <a:t>those cases the GC </a:t>
            </a:r>
            <a:r>
              <a:rPr lang="en-US" sz="2000" dirty="0" smtClean="0"/>
              <a:t>ruled (T-292/11</a:t>
            </a:r>
            <a:r>
              <a:rPr lang="en-US" sz="2000" dirty="0"/>
              <a:t>, T-293/11, </a:t>
            </a:r>
            <a:r>
              <a:rPr lang="en-US" sz="2000" dirty="0" smtClean="0"/>
              <a:t>T-297/11</a:t>
            </a:r>
            <a:r>
              <a:rPr lang="en-US" sz="2000" dirty="0"/>
              <a:t>, T-302/11, T-305/11 </a:t>
            </a:r>
            <a:r>
              <a:rPr lang="en-US" sz="2000" dirty="0" smtClean="0"/>
              <a:t>&amp; T-306/11):</a:t>
            </a:r>
          </a:p>
          <a:p>
            <a:pPr lvl="1"/>
            <a:r>
              <a:rPr lang="en-US" sz="2000" dirty="0" smtClean="0"/>
              <a:t>that </a:t>
            </a:r>
            <a:r>
              <a:rPr lang="en-US" sz="2000" dirty="0"/>
              <a:t>although </a:t>
            </a:r>
            <a:r>
              <a:rPr lang="en-US" sz="2000" dirty="0" smtClean="0"/>
              <a:t>it </a:t>
            </a:r>
            <a:r>
              <a:rPr lang="en-US" sz="2000" dirty="0"/>
              <a:t>is true that “</a:t>
            </a:r>
            <a:r>
              <a:rPr lang="en-US" sz="2000" i="1" dirty="0"/>
              <a:t>the presumed infringements [were] set out in very general terms which might well have been made more precise”, </a:t>
            </a:r>
            <a:r>
              <a:rPr lang="en-US" sz="2000" dirty="0"/>
              <a:t>they have the minimum degree of clarity in order to be able to be considered to be consistent with the requirements of EU law; and </a:t>
            </a:r>
            <a:endParaRPr lang="en-US" sz="2000" dirty="0" smtClean="0"/>
          </a:p>
          <a:p>
            <a:pPr lvl="1"/>
            <a:r>
              <a:rPr lang="en-US" sz="2000" dirty="0" smtClean="0"/>
              <a:t>that </a:t>
            </a:r>
            <a:r>
              <a:rPr lang="en-US" sz="2000" dirty="0"/>
              <a:t>even if “</a:t>
            </a:r>
            <a:r>
              <a:rPr lang="en-US" sz="2000" i="1" dirty="0"/>
              <a:t>the size of the workload caused by the volume of information and the very high degree of precision in the response format imposed by the Commission cannot be reasonably disputed”, </a:t>
            </a:r>
            <a:r>
              <a:rPr lang="en-US" sz="2000" dirty="0"/>
              <a:t>that workload was not disproportionate in the light of the necessities of the enquiry and the extent of the presumed infringements</a:t>
            </a:r>
            <a:r>
              <a:rPr lang="en-US" sz="2000" dirty="0" smtClean="0"/>
              <a:t>.</a:t>
            </a:r>
          </a:p>
          <a:p>
            <a:r>
              <a:rPr lang="en-US" sz="2000" dirty="0"/>
              <a:t>The content of the Judgment in the seventh case (</a:t>
            </a:r>
            <a:r>
              <a:rPr lang="en-US" sz="2000" dirty="0" smtClean="0"/>
              <a:t>T-296/11) </a:t>
            </a:r>
            <a:r>
              <a:rPr lang="en-US" sz="2000" dirty="0"/>
              <a:t>is </a:t>
            </a:r>
            <a:r>
              <a:rPr lang="en-US" sz="2000" dirty="0" smtClean="0"/>
              <a:t>different….</a:t>
            </a:r>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6604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4. General </a:t>
            </a:r>
            <a:r>
              <a:rPr lang="es-ES_tradnl" dirty="0" err="1" smtClean="0"/>
              <a:t>court</a:t>
            </a:r>
            <a:r>
              <a:rPr lang="es-ES_tradnl" dirty="0" smtClean="0"/>
              <a:t> </a:t>
            </a:r>
            <a:r>
              <a:rPr lang="es-ES_tradnl" dirty="0" err="1" smtClean="0"/>
              <a:t>judgments</a:t>
            </a:r>
            <a:endParaRPr lang="en-GB" dirty="0">
              <a:solidFill>
                <a:srgbClr val="E49F35"/>
              </a:solidFill>
            </a:endParaRPr>
          </a:p>
        </p:txBody>
      </p:sp>
      <p:sp>
        <p:nvSpPr>
          <p:cNvPr id="3" name="Content Placeholder 2"/>
          <p:cNvSpPr>
            <a:spLocks noGrp="1"/>
          </p:cNvSpPr>
          <p:nvPr>
            <p:ph idx="1"/>
          </p:nvPr>
        </p:nvSpPr>
        <p:spPr>
          <a:xfrm>
            <a:off x="560512" y="1268760"/>
            <a:ext cx="8697701" cy="5184576"/>
          </a:xfrm>
        </p:spPr>
        <p:txBody>
          <a:bodyPr/>
          <a:lstStyle/>
          <a:p>
            <a:r>
              <a:rPr lang="en-US" sz="2000" dirty="0" smtClean="0"/>
              <a:t>In case T-296/11 (</a:t>
            </a:r>
            <a:r>
              <a:rPr lang="en-US" sz="2000" dirty="0" err="1" smtClean="0"/>
              <a:t>Cementos</a:t>
            </a:r>
            <a:r>
              <a:rPr lang="en-US" sz="2000" dirty="0" smtClean="0"/>
              <a:t> Portland Valderrivas) the General Court stated:</a:t>
            </a:r>
          </a:p>
          <a:p>
            <a:pPr lvl="1"/>
            <a:r>
              <a:rPr lang="en-US" sz="2000" dirty="0"/>
              <a:t>Even </a:t>
            </a:r>
            <a:r>
              <a:rPr lang="en-US" sz="2000" dirty="0" smtClean="0"/>
              <a:t>though Commission not </a:t>
            </a:r>
            <a:r>
              <a:rPr lang="en-US" sz="2000" dirty="0"/>
              <a:t>obliged to disclose to </a:t>
            </a:r>
            <a:r>
              <a:rPr lang="en-US" sz="2000" dirty="0" smtClean="0"/>
              <a:t>companies preliminary </a:t>
            </a:r>
            <a:r>
              <a:rPr lang="en-US" sz="2000" dirty="0"/>
              <a:t>evidence at its disposal</a:t>
            </a:r>
            <a:r>
              <a:rPr lang="en-US" sz="2000" b="1" dirty="0"/>
              <a:t>, </a:t>
            </a:r>
            <a:r>
              <a:rPr lang="en-US" sz="2000" b="1" u="sng" dirty="0" smtClean="0"/>
              <a:t>must </a:t>
            </a:r>
            <a:r>
              <a:rPr lang="en-US" sz="2000" b="1" u="sng" dirty="0"/>
              <a:t>have enough evidence to justify the information request </a:t>
            </a:r>
            <a:r>
              <a:rPr lang="en-US" sz="2000" dirty="0"/>
              <a:t>(paras. 38-40</a:t>
            </a:r>
            <a:r>
              <a:rPr lang="en-US" sz="2000" dirty="0" smtClean="0"/>
              <a:t>)</a:t>
            </a:r>
            <a:endParaRPr lang="es-ES" sz="2000" dirty="0"/>
          </a:p>
          <a:p>
            <a:pPr lvl="1"/>
            <a:r>
              <a:rPr lang="en-US" sz="2000" dirty="0"/>
              <a:t>It accepted that we had “</a:t>
            </a:r>
            <a:r>
              <a:rPr lang="en-US" sz="2000" i="1" dirty="0"/>
              <a:t>put forward factors capable of casting doubt on the sufficiently serious nature of the evidence concerned</a:t>
            </a:r>
            <a:r>
              <a:rPr lang="en-US" sz="2000" dirty="0"/>
              <a:t>” </a:t>
            </a:r>
            <a:r>
              <a:rPr lang="en-US" sz="2000" dirty="0" smtClean="0">
                <a:sym typeface="Wingdings" panose="05000000000000000000" pitchFamily="2" charset="2"/>
              </a:rPr>
              <a:t> </a:t>
            </a:r>
            <a:r>
              <a:rPr lang="en-US" sz="2000" b="1" dirty="0" smtClean="0"/>
              <a:t>requested Commission </a:t>
            </a:r>
            <a:r>
              <a:rPr lang="en-US" sz="2000" b="1" dirty="0"/>
              <a:t>to produce a summary of its </a:t>
            </a:r>
            <a:r>
              <a:rPr lang="en-US" sz="2000" b="1" dirty="0" smtClean="0"/>
              <a:t>file</a:t>
            </a:r>
            <a:r>
              <a:rPr lang="en-US" sz="2000" dirty="0" smtClean="0"/>
              <a:t> </a:t>
            </a:r>
            <a:r>
              <a:rPr lang="en-US" sz="2000" dirty="0"/>
              <a:t>(paras. 23-26) </a:t>
            </a:r>
          </a:p>
          <a:p>
            <a:pPr lvl="1"/>
            <a:r>
              <a:rPr lang="en-US" sz="2000" dirty="0" smtClean="0"/>
              <a:t>On the facts: the light of Commission’s file, the latter could have validly addressed the exhaustive (and exhausting!) RFI to the applicant. </a:t>
            </a:r>
          </a:p>
          <a:p>
            <a:pPr lvl="2"/>
            <a:r>
              <a:rPr lang="en-US" sz="1700" dirty="0" smtClean="0"/>
              <a:t>Even </a:t>
            </a:r>
            <a:r>
              <a:rPr lang="en-US" sz="1700" dirty="0"/>
              <a:t>if </a:t>
            </a:r>
            <a:r>
              <a:rPr lang="en-US" sz="1700" dirty="0" smtClean="0"/>
              <a:t>applicant did </a:t>
            </a:r>
            <a:r>
              <a:rPr lang="en-US" sz="1700" dirty="0"/>
              <a:t>offer </a:t>
            </a:r>
            <a:r>
              <a:rPr lang="en-US" sz="1700" dirty="0" smtClean="0"/>
              <a:t>alternative </a:t>
            </a:r>
            <a:r>
              <a:rPr lang="en-US" sz="1700" dirty="0"/>
              <a:t>interpretation of </a:t>
            </a:r>
            <a:r>
              <a:rPr lang="en-US" sz="1700" dirty="0" smtClean="0"/>
              <a:t>elements </a:t>
            </a:r>
            <a:r>
              <a:rPr lang="en-US" sz="1700" dirty="0"/>
              <a:t>in </a:t>
            </a:r>
            <a:r>
              <a:rPr lang="en-US" sz="1700" dirty="0" smtClean="0"/>
              <a:t>file</a:t>
            </a:r>
            <a:r>
              <a:rPr lang="en-US" sz="1700" dirty="0"/>
              <a:t>, </a:t>
            </a:r>
            <a:r>
              <a:rPr lang="en-US" sz="1700" b="1" dirty="0" smtClean="0"/>
              <a:t>Commission </a:t>
            </a:r>
            <a:r>
              <a:rPr lang="en-US" sz="1700" b="1" dirty="0"/>
              <a:t>cannot be asked at </a:t>
            </a:r>
            <a:r>
              <a:rPr lang="en-US" sz="1700" b="1" dirty="0" smtClean="0"/>
              <a:t>preliminary </a:t>
            </a:r>
            <a:r>
              <a:rPr lang="en-US" sz="1700" b="1" dirty="0"/>
              <a:t>stage to have evidence so consistent as to be sufficient to establish an </a:t>
            </a:r>
            <a:r>
              <a:rPr lang="en-US" sz="1700" b="1" dirty="0" smtClean="0"/>
              <a:t>infringement </a:t>
            </a:r>
            <a:r>
              <a:rPr lang="en-US" sz="1700" dirty="0" smtClean="0"/>
              <a:t>(para. 59)</a:t>
            </a:r>
          </a:p>
          <a:p>
            <a:pPr lvl="2"/>
            <a:r>
              <a:rPr lang="en-US" sz="1700" dirty="0" smtClean="0"/>
              <a:t>Enough </a:t>
            </a:r>
            <a:r>
              <a:rPr lang="en-US" sz="1700" dirty="0"/>
              <a:t>to have evidence </a:t>
            </a:r>
            <a:r>
              <a:rPr lang="en-US" sz="1700" dirty="0" smtClean="0"/>
              <a:t>that—at preliminary </a:t>
            </a:r>
            <a:r>
              <a:rPr lang="en-US" sz="1700" dirty="0"/>
              <a:t>stage and absent third party </a:t>
            </a:r>
            <a:r>
              <a:rPr lang="en-US" sz="1700" dirty="0" smtClean="0"/>
              <a:t>contextualization—would </a:t>
            </a:r>
            <a:r>
              <a:rPr lang="en-US" sz="1700" dirty="0"/>
              <a:t>have </a:t>
            </a:r>
            <a:r>
              <a:rPr lang="en-US" sz="1700" dirty="0" smtClean="0"/>
              <a:t>aroused </a:t>
            </a:r>
            <a:r>
              <a:rPr lang="en-US" sz="1700" dirty="0"/>
              <a:t>reasonable suspicion.</a:t>
            </a:r>
            <a:endParaRPr lang="es-ES" sz="1700" dirty="0"/>
          </a:p>
          <a:p>
            <a:pPr marL="0" indent="0">
              <a:buNone/>
            </a:pPr>
            <a:endParaRPr lang="en-US" sz="2000" dirty="0"/>
          </a:p>
          <a:p>
            <a:endParaRPr lang="en-US" sz="2000" dirty="0" smtClean="0"/>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614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smtClean="0"/>
              <a:t>5. Advocate general OPINIONS</a:t>
            </a:r>
            <a:endParaRPr lang="en-GB" dirty="0"/>
          </a:p>
        </p:txBody>
      </p:sp>
      <p:pic>
        <p:nvPicPr>
          <p:cNvPr id="5" name="Picture 4"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5995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5. </a:t>
            </a:r>
            <a:r>
              <a:rPr lang="es-ES_tradnl" dirty="0" err="1" smtClean="0"/>
              <a:t>Advocate</a:t>
            </a:r>
            <a:r>
              <a:rPr lang="es-ES_tradnl" dirty="0" smtClean="0"/>
              <a:t> general </a:t>
            </a:r>
            <a:r>
              <a:rPr lang="es-ES_tradnl" dirty="0" err="1" smtClean="0"/>
              <a:t>opinionS</a:t>
            </a:r>
            <a:r>
              <a:rPr lang="es-ES_tradnl" dirty="0" smtClean="0"/>
              <a:t> ( I )</a:t>
            </a:r>
            <a:endParaRPr lang="en-GB" dirty="0">
              <a:solidFill>
                <a:srgbClr val="E49F35"/>
              </a:solidFill>
            </a:endParaRPr>
          </a:p>
        </p:txBody>
      </p:sp>
      <p:sp>
        <p:nvSpPr>
          <p:cNvPr id="3" name="Content Placeholder 2"/>
          <p:cNvSpPr>
            <a:spLocks noGrp="1"/>
          </p:cNvSpPr>
          <p:nvPr>
            <p:ph idx="1"/>
          </p:nvPr>
        </p:nvSpPr>
        <p:spPr>
          <a:xfrm>
            <a:off x="704528" y="908720"/>
            <a:ext cx="8697701" cy="5112568"/>
          </a:xfrm>
        </p:spPr>
        <p:txBody>
          <a:bodyPr/>
          <a:lstStyle/>
          <a:p>
            <a:r>
              <a:rPr lang="en-US" sz="2000" b="1" dirty="0" smtClean="0"/>
              <a:t>Statement </a:t>
            </a:r>
            <a:r>
              <a:rPr lang="en-US" sz="2000" b="1" dirty="0"/>
              <a:t>of </a:t>
            </a:r>
            <a:r>
              <a:rPr lang="en-US" sz="2000" b="1" dirty="0" smtClean="0"/>
              <a:t>reasons </a:t>
            </a:r>
            <a:endParaRPr lang="en-US" sz="2000" dirty="0" smtClean="0"/>
          </a:p>
          <a:p>
            <a:pPr lvl="1"/>
            <a:r>
              <a:rPr lang="en-US" dirty="0" smtClean="0"/>
              <a:t>Observes that even GC acknowledged it was succinct </a:t>
            </a:r>
          </a:p>
          <a:p>
            <a:pPr lvl="1"/>
            <a:r>
              <a:rPr lang="en-US" dirty="0" smtClean="0"/>
              <a:t>Flexible: Can be implied/indirectly </a:t>
            </a:r>
            <a:r>
              <a:rPr lang="en-US" dirty="0"/>
              <a:t>found in context and </a:t>
            </a:r>
            <a:r>
              <a:rPr lang="en-US" dirty="0" smtClean="0"/>
              <a:t>questions asked, but no connecting thread to be found given number and variety of questions </a:t>
            </a:r>
          </a:p>
          <a:p>
            <a:pPr lvl="1"/>
            <a:r>
              <a:rPr lang="en-US" dirty="0" smtClean="0"/>
              <a:t>If intention was to do whole mapping of companies activities to process with econ. tools then doubtful that appropriate under Art. 18. </a:t>
            </a:r>
          </a:p>
          <a:p>
            <a:pPr lvl="1"/>
            <a:r>
              <a:rPr lang="en-US" dirty="0" smtClean="0"/>
              <a:t>Early vs. advanced stage of investigation</a:t>
            </a:r>
          </a:p>
          <a:p>
            <a:r>
              <a:rPr lang="en-US" b="1" dirty="0" smtClean="0"/>
              <a:t>Necessity</a:t>
            </a:r>
            <a:r>
              <a:rPr lang="en-US" b="1" dirty="0"/>
              <a:t> </a:t>
            </a:r>
            <a:r>
              <a:rPr lang="en-US" dirty="0" smtClean="0"/>
              <a:t>(</a:t>
            </a:r>
            <a:r>
              <a:rPr lang="en-US" dirty="0" smtClean="0"/>
              <a:t>Heidelberg, </a:t>
            </a:r>
            <a:r>
              <a:rPr lang="en-US" dirty="0" smtClean="0"/>
              <a:t>paras. 70-93)</a:t>
            </a:r>
          </a:p>
          <a:p>
            <a:pPr lvl="1"/>
            <a:r>
              <a:rPr lang="en-US" b="1" dirty="0" smtClean="0"/>
              <a:t>“</a:t>
            </a:r>
            <a:r>
              <a:rPr lang="en-US" u="sng" dirty="0"/>
              <a:t>t</a:t>
            </a:r>
            <a:r>
              <a:rPr lang="en-US" i="1" u="sng" dirty="0"/>
              <a:t>he criterion of “necessity” of information is to be assessed in the light of the indicia at the Commission’s disposa</a:t>
            </a:r>
            <a:r>
              <a:rPr lang="en-US" i="1" dirty="0"/>
              <a:t>l</a:t>
            </a:r>
            <a:r>
              <a:rPr lang="en-US" dirty="0"/>
              <a:t>, </a:t>
            </a:r>
            <a:r>
              <a:rPr lang="en-US" dirty="0" smtClean="0"/>
              <a:t>and </a:t>
            </a:r>
            <a:r>
              <a:rPr lang="en-US" dirty="0"/>
              <a:t>“</a:t>
            </a:r>
            <a:r>
              <a:rPr lang="en-US" i="1" u="sng" dirty="0"/>
              <a:t>failing any concrete indicia </a:t>
            </a:r>
            <a:r>
              <a:rPr lang="en-US" i="1" dirty="0"/>
              <a:t>constituting reasonable grounds for suspicion, the adoption of an [RFI] </a:t>
            </a:r>
            <a:r>
              <a:rPr lang="en-US" i="1" u="sng" dirty="0"/>
              <a:t>may be considered to be an arbitrary measure of investigation</a:t>
            </a:r>
            <a:r>
              <a:rPr lang="en-US" i="1" dirty="0"/>
              <a:t>” </a:t>
            </a:r>
            <a:endParaRPr lang="en-US" i="1" dirty="0" smtClean="0"/>
          </a:p>
          <a:p>
            <a:pPr lvl="1"/>
            <a:r>
              <a:rPr lang="en-US" dirty="0" smtClean="0"/>
              <a:t>the </a:t>
            </a:r>
            <a:r>
              <a:rPr lang="en-US" dirty="0"/>
              <a:t>existence and sufficiency of indicia can be subject to judicial </a:t>
            </a:r>
            <a:r>
              <a:rPr lang="en-US" dirty="0" smtClean="0"/>
              <a:t>review</a:t>
            </a:r>
            <a:r>
              <a:rPr lang="en-US" dirty="0"/>
              <a:t> </a:t>
            </a:r>
            <a:r>
              <a:rPr lang="en-US" dirty="0" smtClean="0">
                <a:sym typeface="Wingdings" panose="05000000000000000000" pitchFamily="2" charset="2"/>
              </a:rPr>
              <a:t> </a:t>
            </a:r>
            <a:r>
              <a:rPr lang="en-US" dirty="0" smtClean="0"/>
              <a:t>“</a:t>
            </a:r>
            <a:r>
              <a:rPr lang="en-US" i="1" dirty="0" smtClean="0"/>
              <a:t>Commission </a:t>
            </a:r>
            <a:r>
              <a:rPr lang="en-US" i="1" dirty="0"/>
              <a:t>may be required to disclose the evidence on which it based its grounds for suspicion</a:t>
            </a:r>
            <a:r>
              <a:rPr lang="en-US" dirty="0"/>
              <a:t>” </a:t>
            </a:r>
            <a:r>
              <a:rPr lang="en-US" dirty="0" smtClean="0"/>
              <a:t> (cites T-296/11, </a:t>
            </a:r>
            <a:r>
              <a:rPr lang="en-US" dirty="0" err="1" smtClean="0"/>
              <a:t>Cementos</a:t>
            </a:r>
            <a:r>
              <a:rPr lang="en-US" dirty="0" smtClean="0"/>
              <a:t> Portland)</a:t>
            </a:r>
          </a:p>
          <a:p>
            <a:pPr lvl="1"/>
            <a:r>
              <a:rPr lang="en-US" dirty="0" smtClean="0"/>
              <a:t>GC wrong </a:t>
            </a:r>
            <a:r>
              <a:rPr lang="en-US" dirty="0"/>
              <a:t>to consider that “necessity” is satisfied when there is a connection between the info requested and the presumed </a:t>
            </a:r>
            <a:r>
              <a:rPr lang="en-US" dirty="0" smtClean="0"/>
              <a:t>infringement </a:t>
            </a:r>
            <a:endParaRPr lang="en-US" sz="2000" dirty="0" smtClean="0"/>
          </a:p>
          <a:p>
            <a:endParaRPr lang="en-US" sz="2000" dirty="0" smtClean="0"/>
          </a:p>
        </p:txBody>
      </p:sp>
      <p:pic>
        <p:nvPicPr>
          <p:cNvPr id="8" name="Picture 7"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1523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5. </a:t>
            </a:r>
            <a:r>
              <a:rPr lang="es-ES_tradnl" dirty="0" err="1"/>
              <a:t>Advocate</a:t>
            </a:r>
            <a:r>
              <a:rPr lang="es-ES_tradnl" dirty="0"/>
              <a:t> general </a:t>
            </a:r>
            <a:r>
              <a:rPr lang="es-ES_tradnl" dirty="0" err="1" smtClean="0"/>
              <a:t>opinionS</a:t>
            </a:r>
            <a:r>
              <a:rPr lang="es-ES_tradnl" dirty="0" smtClean="0"/>
              <a:t> ( II )</a:t>
            </a:r>
            <a:endParaRPr lang="en-US" dirty="0"/>
          </a:p>
        </p:txBody>
      </p:sp>
      <p:sp>
        <p:nvSpPr>
          <p:cNvPr id="3" name="Content Placeholder 2"/>
          <p:cNvSpPr>
            <a:spLocks noGrp="1"/>
          </p:cNvSpPr>
          <p:nvPr>
            <p:ph idx="1"/>
          </p:nvPr>
        </p:nvSpPr>
        <p:spPr>
          <a:xfrm>
            <a:off x="488504" y="1340768"/>
            <a:ext cx="9001125" cy="4824536"/>
          </a:xfrm>
        </p:spPr>
        <p:txBody>
          <a:bodyPr/>
          <a:lstStyle/>
          <a:p>
            <a:r>
              <a:rPr lang="es-ES" sz="2000" b="1" dirty="0" err="1" smtClean="0"/>
              <a:t>Proportionality</a:t>
            </a:r>
            <a:r>
              <a:rPr lang="es-ES" sz="2000" b="1" dirty="0" smtClean="0"/>
              <a:t> and </a:t>
            </a:r>
            <a:r>
              <a:rPr lang="es-ES" sz="2000" b="1" dirty="0" err="1" smtClean="0"/>
              <a:t>others</a:t>
            </a:r>
            <a:endParaRPr lang="es-ES" sz="2000" b="1" dirty="0" smtClean="0"/>
          </a:p>
          <a:p>
            <a:endParaRPr lang="es-ES" b="1" dirty="0"/>
          </a:p>
          <a:p>
            <a:pPr lvl="1"/>
            <a:r>
              <a:rPr lang="es-ES" b="1" dirty="0" smtClean="0"/>
              <a:t> </a:t>
            </a:r>
            <a:r>
              <a:rPr lang="en-US" dirty="0" smtClean="0"/>
              <a:t>Can the EC require </a:t>
            </a:r>
            <a:r>
              <a:rPr lang="en-US" dirty="0"/>
              <a:t>information to be provided in a given specific </a:t>
            </a:r>
            <a:r>
              <a:rPr lang="en-US" dirty="0" smtClean="0"/>
              <a:t>format?</a:t>
            </a:r>
          </a:p>
          <a:p>
            <a:pPr marL="360000" lvl="1" indent="0">
              <a:buNone/>
            </a:pPr>
            <a:r>
              <a:rPr lang="en-US" dirty="0" smtClean="0"/>
              <a:t> 	AG’s balanced take:  cannot provide info in a “chaotic, unsystematic or fragmented 	manner”, but limit is not forcing them “to complete tasks which belong to the 	building of a case” by the Commission’s staff.</a:t>
            </a:r>
          </a:p>
          <a:p>
            <a:pPr lvl="1"/>
            <a:r>
              <a:rPr lang="en-US" dirty="0" smtClean="0"/>
              <a:t>Reasonable time-limits </a:t>
            </a:r>
            <a:r>
              <a:rPr lang="en-US" dirty="0"/>
              <a:t>to </a:t>
            </a:r>
            <a:r>
              <a:rPr lang="en-US" dirty="0" smtClean="0"/>
              <a:t>respond?  </a:t>
            </a:r>
            <a:r>
              <a:rPr lang="en-US" sz="1800" dirty="0" smtClean="0"/>
              <a:t>Means </a:t>
            </a:r>
            <a:r>
              <a:rPr lang="en-US" sz="1800" dirty="0"/>
              <a:t>available to the undertaking </a:t>
            </a:r>
            <a:r>
              <a:rPr lang="en-US" sz="1800" dirty="0" smtClean="0"/>
              <a:t>relevant. </a:t>
            </a:r>
          </a:p>
          <a:p>
            <a:pPr lvl="1"/>
            <a:r>
              <a:rPr lang="es-ES" dirty="0" err="1" smtClean="0"/>
              <a:t>Vagueness</a:t>
            </a:r>
            <a:r>
              <a:rPr lang="es-ES" dirty="0" smtClean="0"/>
              <a:t> of </a:t>
            </a:r>
            <a:r>
              <a:rPr lang="es-ES" dirty="0" err="1" smtClean="0"/>
              <a:t>questions</a:t>
            </a:r>
            <a:r>
              <a:rPr lang="es-ES" dirty="0" smtClean="0"/>
              <a:t>?</a:t>
            </a:r>
          </a:p>
          <a:p>
            <a:pPr marL="721225" lvl="2" indent="0">
              <a:buNone/>
            </a:pPr>
            <a:r>
              <a:rPr lang="es-ES" sz="1800" dirty="0"/>
              <a:t>	</a:t>
            </a:r>
            <a:r>
              <a:rPr lang="en-US" sz="1800" dirty="0" smtClean="0"/>
              <a:t>AG </a:t>
            </a:r>
            <a:r>
              <a:rPr lang="en-US" sz="1800" dirty="0"/>
              <a:t>criticizes the GC´s </a:t>
            </a:r>
            <a:r>
              <a:rPr lang="en-US" sz="1800" dirty="0" smtClean="0"/>
              <a:t>finding </a:t>
            </a:r>
            <a:r>
              <a:rPr lang="en-US" sz="1800" dirty="0"/>
              <a:t>that the “relative vagueness” of some questions could </a:t>
            </a:r>
            <a:r>
              <a:rPr lang="en-US" sz="1800" dirty="0" smtClean="0"/>
              <a:t>	not </a:t>
            </a:r>
            <a:r>
              <a:rPr lang="en-US" sz="1800" dirty="0"/>
              <a:t>be </a:t>
            </a:r>
            <a:r>
              <a:rPr lang="en-US" sz="1800" dirty="0" smtClean="0"/>
              <a:t>	considered </a:t>
            </a:r>
            <a:r>
              <a:rPr lang="en-US" sz="1800" dirty="0"/>
              <a:t>a violation of the principle of legal certainty, but </a:t>
            </a:r>
            <a:r>
              <a:rPr lang="en-US" sz="1800" dirty="0" smtClean="0"/>
              <a:t>relevant in 	reviewing decision </a:t>
            </a:r>
            <a:r>
              <a:rPr lang="en-US" sz="1800" dirty="0"/>
              <a:t>imposing a fine for supplying a vague </a:t>
            </a:r>
            <a:r>
              <a:rPr lang="en-US" sz="1800" dirty="0" smtClean="0"/>
              <a:t>answer. GC should have 	reasoning </a:t>
            </a:r>
            <a:r>
              <a:rPr lang="en-US" sz="1800" dirty="0"/>
              <a:t>for (</a:t>
            </a:r>
            <a:r>
              <a:rPr lang="en-US" sz="1800" dirty="0" err="1"/>
              <a:t>i</a:t>
            </a:r>
            <a:r>
              <a:rPr lang="en-US" sz="1800" dirty="0"/>
              <a:t>) </a:t>
            </a:r>
            <a:r>
              <a:rPr lang="en-US" sz="1800" dirty="0" smtClean="0"/>
              <a:t>annulled </a:t>
            </a:r>
            <a:r>
              <a:rPr lang="en-US" sz="1800" dirty="0"/>
              <a:t>the specific questions it thought were vague and; (ii) </a:t>
            </a:r>
            <a:r>
              <a:rPr lang="en-US" sz="1800" dirty="0" smtClean="0"/>
              <a:t>	identify </a:t>
            </a:r>
            <a:r>
              <a:rPr lang="en-US" sz="1800" dirty="0"/>
              <a:t>which were those questions and why they were </a:t>
            </a:r>
            <a:r>
              <a:rPr lang="en-US" sz="1800" dirty="0" smtClean="0"/>
              <a:t>vague.</a:t>
            </a:r>
            <a:endParaRPr lang="en-US" sz="1800" dirty="0"/>
          </a:p>
          <a:p>
            <a:pPr lvl="1"/>
            <a:r>
              <a:rPr lang="en-US" dirty="0" smtClean="0"/>
              <a:t>Self-incrimination: questions </a:t>
            </a:r>
            <a:r>
              <a:rPr lang="en-US" dirty="0"/>
              <a:t>that are purely factual can also, in certain circumstances, breach the right against self-incrimination </a:t>
            </a:r>
            <a:endParaRPr lang="en-US" dirty="0" smtClean="0"/>
          </a:p>
          <a:p>
            <a:pPr lvl="1"/>
            <a:endParaRPr lang="en-US" dirty="0"/>
          </a:p>
        </p:txBody>
      </p:sp>
    </p:spTree>
    <p:extLst>
      <p:ext uri="{BB962C8B-B14F-4D97-AF65-F5344CB8AC3E}">
        <p14:creationId xmlns:p14="http://schemas.microsoft.com/office/powerpoint/2010/main" val="3046969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smtClean="0"/>
              <a:t>6. </a:t>
            </a:r>
            <a:r>
              <a:rPr lang="en-GB" dirty="0" err="1" smtClean="0"/>
              <a:t>JudgmentS</a:t>
            </a:r>
            <a:r>
              <a:rPr lang="en-GB" dirty="0" smtClean="0"/>
              <a:t> of the ECJ</a:t>
            </a:r>
            <a:endParaRPr lang="en-GB" dirty="0"/>
          </a:p>
        </p:txBody>
      </p:sp>
      <p:pic>
        <p:nvPicPr>
          <p:cNvPr id="5" name="Picture 4" descr="http://antitrustlair.files.wordpress.com/2011/09/blason_and_bsc_positif_h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9344" y="38550"/>
            <a:ext cx="1745779" cy="588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6116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2" y="0"/>
            <a:ext cx="9900988" cy="6858000"/>
          </a:xfrm>
          <a:prstGeom prst="rect">
            <a:avLst/>
          </a:prstGeom>
        </p:spPr>
      </p:pic>
      <p:sp>
        <p:nvSpPr>
          <p:cNvPr id="2" name="Title 1"/>
          <p:cNvSpPr>
            <a:spLocks noGrp="1"/>
          </p:cNvSpPr>
          <p:nvPr>
            <p:ph type="title"/>
          </p:nvPr>
        </p:nvSpPr>
        <p:spPr/>
        <p:txBody>
          <a:bodyPr/>
          <a:lstStyle/>
          <a:p>
            <a:r>
              <a:rPr lang="es-ES_tradnl" dirty="0" smtClean="0">
                <a:solidFill>
                  <a:schemeClr val="bg1"/>
                </a:solidFill>
              </a:rPr>
              <a:t>6. </a:t>
            </a:r>
            <a:r>
              <a:rPr lang="es-ES_tradnl" dirty="0" err="1" smtClean="0">
                <a:solidFill>
                  <a:schemeClr val="bg1"/>
                </a:solidFill>
              </a:rPr>
              <a:t>JudgmentS</a:t>
            </a:r>
            <a:r>
              <a:rPr lang="es-ES_tradnl" dirty="0" smtClean="0">
                <a:solidFill>
                  <a:schemeClr val="bg1"/>
                </a:solidFill>
              </a:rPr>
              <a:t> of </a:t>
            </a:r>
            <a:r>
              <a:rPr lang="es-ES_tradnl" dirty="0" err="1" smtClean="0">
                <a:solidFill>
                  <a:schemeClr val="bg1"/>
                </a:solidFill>
              </a:rPr>
              <a:t>the</a:t>
            </a:r>
            <a:r>
              <a:rPr lang="es-ES_tradnl" dirty="0" smtClean="0">
                <a:solidFill>
                  <a:schemeClr val="bg1"/>
                </a:solidFill>
              </a:rPr>
              <a:t> </a:t>
            </a:r>
            <a:r>
              <a:rPr lang="es-ES_tradnl" dirty="0" err="1" smtClean="0">
                <a:solidFill>
                  <a:schemeClr val="bg1"/>
                </a:solidFill>
              </a:rPr>
              <a:t>ecj</a:t>
            </a:r>
            <a:endParaRPr lang="en-GB" dirty="0">
              <a:solidFill>
                <a:schemeClr val="bg1"/>
              </a:solidFill>
            </a:endParaRPr>
          </a:p>
        </p:txBody>
      </p:sp>
      <p:sp>
        <p:nvSpPr>
          <p:cNvPr id="3" name="Content Placeholder 2"/>
          <p:cNvSpPr>
            <a:spLocks noGrp="1"/>
          </p:cNvSpPr>
          <p:nvPr>
            <p:ph idx="1"/>
          </p:nvPr>
        </p:nvSpPr>
        <p:spPr>
          <a:xfrm>
            <a:off x="714667" y="1916832"/>
            <a:ext cx="8481677" cy="4752528"/>
          </a:xfrm>
          <a:solidFill>
            <a:schemeClr val="accent6">
              <a:lumMod val="25000"/>
            </a:schemeClr>
          </a:solidFill>
        </p:spPr>
        <p:txBody>
          <a:bodyPr/>
          <a:lstStyle/>
          <a:p>
            <a:r>
              <a:rPr lang="en-US" sz="2100" dirty="0" smtClean="0">
                <a:solidFill>
                  <a:schemeClr val="bg1"/>
                </a:solidFill>
              </a:rPr>
              <a:t>ECJ’s ruling confined to statement of reasons (due to procedural economy reasons;  only plea common to all appeals)</a:t>
            </a:r>
          </a:p>
          <a:p>
            <a:pPr marL="360000" lvl="1" indent="0">
              <a:buNone/>
            </a:pPr>
            <a:r>
              <a:rPr lang="en-US" sz="2000" dirty="0" smtClean="0">
                <a:solidFill>
                  <a:schemeClr val="bg1"/>
                </a:solidFill>
              </a:rPr>
              <a:t>	</a:t>
            </a:r>
            <a:r>
              <a:rPr lang="en-US" dirty="0" smtClean="0">
                <a:solidFill>
                  <a:schemeClr val="bg1"/>
                </a:solidFill>
              </a:rPr>
              <a:t>Since </a:t>
            </a:r>
            <a:r>
              <a:rPr lang="en-US" dirty="0">
                <a:solidFill>
                  <a:schemeClr val="bg1"/>
                </a:solidFill>
              </a:rPr>
              <a:t>the Commission did not clearly indicate the “subject of its </a:t>
            </a:r>
            <a:r>
              <a:rPr lang="en-US" dirty="0" smtClean="0">
                <a:solidFill>
                  <a:schemeClr val="bg1"/>
                </a:solidFill>
              </a:rPr>
              <a:t>	investigation“, ”</a:t>
            </a:r>
            <a:r>
              <a:rPr lang="en-US" dirty="0">
                <a:solidFill>
                  <a:schemeClr val="bg1"/>
                </a:solidFill>
              </a:rPr>
              <a:t>alleged infringements</a:t>
            </a:r>
            <a:r>
              <a:rPr lang="en-US" dirty="0" smtClean="0">
                <a:solidFill>
                  <a:schemeClr val="bg1"/>
                </a:solidFill>
              </a:rPr>
              <a:t>“ or ”suspicions </a:t>
            </a:r>
            <a:r>
              <a:rPr lang="en-US" dirty="0">
                <a:solidFill>
                  <a:schemeClr val="bg1"/>
                </a:solidFill>
              </a:rPr>
              <a:t>that it intends to </a:t>
            </a:r>
            <a:r>
              <a:rPr lang="en-US" dirty="0" smtClean="0">
                <a:solidFill>
                  <a:schemeClr val="bg1"/>
                </a:solidFill>
              </a:rPr>
              <a:t>	investigate“, </a:t>
            </a:r>
            <a:r>
              <a:rPr lang="en-US" dirty="0">
                <a:solidFill>
                  <a:schemeClr val="bg1"/>
                </a:solidFill>
              </a:rPr>
              <a:t>the parties and the Commission were not in a position to </a:t>
            </a:r>
            <a:r>
              <a:rPr lang="en-US" dirty="0" smtClean="0">
                <a:solidFill>
                  <a:schemeClr val="bg1"/>
                </a:solidFill>
              </a:rPr>
              <a:t>	determine </a:t>
            </a:r>
            <a:r>
              <a:rPr lang="en-US" dirty="0">
                <a:solidFill>
                  <a:schemeClr val="bg1"/>
                </a:solidFill>
              </a:rPr>
              <a:t>whether that information was “necessary” in the sense </a:t>
            </a:r>
            <a:r>
              <a:rPr lang="en-US" dirty="0" smtClean="0">
                <a:solidFill>
                  <a:schemeClr val="bg1"/>
                </a:solidFill>
              </a:rPr>
              <a:t>of 	Art </a:t>
            </a:r>
            <a:r>
              <a:rPr lang="en-US" dirty="0">
                <a:solidFill>
                  <a:schemeClr val="bg1"/>
                </a:solidFill>
              </a:rPr>
              <a:t>18 of Regulation 1/2003. </a:t>
            </a:r>
          </a:p>
          <a:p>
            <a:pPr marL="360000" lvl="1">
              <a:buFont typeface="Franklin Gothic Medium" panose="020B0603020102020204" pitchFamily="34" charset="0"/>
              <a:buChar char="•"/>
            </a:pPr>
            <a:r>
              <a:rPr lang="es-ES" sz="2100" dirty="0" err="1">
                <a:solidFill>
                  <a:schemeClr val="bg1"/>
                </a:solidFill>
                <a:cs typeface="+mn-cs"/>
              </a:rPr>
              <a:t>The</a:t>
            </a:r>
            <a:r>
              <a:rPr lang="es-ES" sz="2100" dirty="0">
                <a:solidFill>
                  <a:schemeClr val="bg1"/>
                </a:solidFill>
                <a:cs typeface="+mn-cs"/>
              </a:rPr>
              <a:t> </a:t>
            </a:r>
            <a:r>
              <a:rPr lang="es-ES" sz="2100" dirty="0" err="1">
                <a:solidFill>
                  <a:schemeClr val="bg1"/>
                </a:solidFill>
                <a:cs typeface="+mn-cs"/>
              </a:rPr>
              <a:t>fact</a:t>
            </a:r>
            <a:r>
              <a:rPr lang="es-ES" sz="2100" dirty="0">
                <a:solidFill>
                  <a:schemeClr val="bg1"/>
                </a:solidFill>
                <a:cs typeface="+mn-cs"/>
              </a:rPr>
              <a:t> </a:t>
            </a:r>
            <a:r>
              <a:rPr lang="es-ES" sz="2100" dirty="0" err="1">
                <a:solidFill>
                  <a:schemeClr val="bg1"/>
                </a:solidFill>
                <a:cs typeface="+mn-cs"/>
              </a:rPr>
              <a:t>that</a:t>
            </a:r>
            <a:r>
              <a:rPr lang="es-ES" sz="2100" dirty="0">
                <a:solidFill>
                  <a:schemeClr val="bg1"/>
                </a:solidFill>
                <a:cs typeface="+mn-cs"/>
              </a:rPr>
              <a:t> ECJ </a:t>
            </a:r>
            <a:r>
              <a:rPr lang="es-ES" sz="2100" dirty="0" err="1">
                <a:solidFill>
                  <a:schemeClr val="bg1"/>
                </a:solidFill>
                <a:cs typeface="+mn-cs"/>
              </a:rPr>
              <a:t>did</a:t>
            </a:r>
            <a:r>
              <a:rPr lang="es-ES" sz="2100" dirty="0">
                <a:solidFill>
                  <a:schemeClr val="bg1"/>
                </a:solidFill>
                <a:cs typeface="+mn-cs"/>
              </a:rPr>
              <a:t> </a:t>
            </a:r>
            <a:r>
              <a:rPr lang="es-ES" sz="2100" dirty="0" err="1">
                <a:solidFill>
                  <a:schemeClr val="bg1"/>
                </a:solidFill>
                <a:cs typeface="+mn-cs"/>
              </a:rPr>
              <a:t>not</a:t>
            </a:r>
            <a:r>
              <a:rPr lang="es-ES" sz="2100" dirty="0">
                <a:solidFill>
                  <a:schemeClr val="bg1"/>
                </a:solidFill>
                <a:cs typeface="+mn-cs"/>
              </a:rPr>
              <a:t> rule </a:t>
            </a:r>
            <a:r>
              <a:rPr lang="es-ES" sz="2100" dirty="0" err="1">
                <a:solidFill>
                  <a:schemeClr val="bg1"/>
                </a:solidFill>
                <a:cs typeface="+mn-cs"/>
              </a:rPr>
              <a:t>with</a:t>
            </a:r>
            <a:r>
              <a:rPr lang="es-ES" sz="2100" dirty="0">
                <a:solidFill>
                  <a:schemeClr val="bg1"/>
                </a:solidFill>
                <a:cs typeface="+mn-cs"/>
              </a:rPr>
              <a:t> </a:t>
            </a:r>
            <a:r>
              <a:rPr lang="es-ES" sz="2100" dirty="0" err="1">
                <a:solidFill>
                  <a:schemeClr val="bg1"/>
                </a:solidFill>
                <a:cs typeface="+mn-cs"/>
              </a:rPr>
              <a:t>regard</a:t>
            </a:r>
            <a:r>
              <a:rPr lang="es-ES" sz="2100" dirty="0">
                <a:solidFill>
                  <a:schemeClr val="bg1"/>
                </a:solidFill>
                <a:cs typeface="+mn-cs"/>
              </a:rPr>
              <a:t> to </a:t>
            </a:r>
            <a:r>
              <a:rPr lang="es-ES" sz="2100" dirty="0" err="1">
                <a:solidFill>
                  <a:schemeClr val="bg1"/>
                </a:solidFill>
                <a:cs typeface="+mn-cs"/>
              </a:rPr>
              <a:t>other</a:t>
            </a:r>
            <a:r>
              <a:rPr lang="es-ES" sz="2100" dirty="0">
                <a:solidFill>
                  <a:schemeClr val="bg1"/>
                </a:solidFill>
                <a:cs typeface="+mn-cs"/>
              </a:rPr>
              <a:t> </a:t>
            </a:r>
            <a:r>
              <a:rPr lang="es-ES" sz="2100" dirty="0" err="1">
                <a:solidFill>
                  <a:schemeClr val="bg1"/>
                </a:solidFill>
                <a:cs typeface="+mn-cs"/>
              </a:rPr>
              <a:t>pleas</a:t>
            </a:r>
            <a:r>
              <a:rPr lang="es-ES" sz="2100" dirty="0">
                <a:solidFill>
                  <a:schemeClr val="bg1"/>
                </a:solidFill>
                <a:cs typeface="+mn-cs"/>
              </a:rPr>
              <a:t> </a:t>
            </a:r>
            <a:r>
              <a:rPr lang="es-ES" sz="2100" dirty="0" err="1">
                <a:solidFill>
                  <a:schemeClr val="bg1"/>
                </a:solidFill>
                <a:cs typeface="+mn-cs"/>
              </a:rPr>
              <a:t>should</a:t>
            </a:r>
            <a:r>
              <a:rPr lang="es-ES" sz="2100" dirty="0">
                <a:solidFill>
                  <a:schemeClr val="bg1"/>
                </a:solidFill>
                <a:cs typeface="+mn-cs"/>
              </a:rPr>
              <a:t> </a:t>
            </a:r>
            <a:r>
              <a:rPr lang="es-ES" sz="2100" dirty="0" err="1">
                <a:solidFill>
                  <a:schemeClr val="bg1"/>
                </a:solidFill>
                <a:cs typeface="+mn-cs"/>
              </a:rPr>
              <a:t>not</a:t>
            </a:r>
            <a:r>
              <a:rPr lang="es-ES" sz="2100" dirty="0">
                <a:solidFill>
                  <a:schemeClr val="bg1"/>
                </a:solidFill>
                <a:cs typeface="+mn-cs"/>
              </a:rPr>
              <a:t> </a:t>
            </a:r>
            <a:r>
              <a:rPr lang="es-ES" sz="2100" dirty="0" err="1">
                <a:solidFill>
                  <a:schemeClr val="bg1"/>
                </a:solidFill>
                <a:cs typeface="+mn-cs"/>
              </a:rPr>
              <a:t>obscure</a:t>
            </a:r>
            <a:r>
              <a:rPr lang="es-ES" sz="2100" dirty="0">
                <a:solidFill>
                  <a:schemeClr val="bg1"/>
                </a:solidFill>
                <a:cs typeface="+mn-cs"/>
              </a:rPr>
              <a:t> </a:t>
            </a:r>
            <a:r>
              <a:rPr lang="es-ES" sz="2100" dirty="0" err="1">
                <a:solidFill>
                  <a:schemeClr val="bg1"/>
                </a:solidFill>
                <a:cs typeface="+mn-cs"/>
              </a:rPr>
              <a:t>their</a:t>
            </a:r>
            <a:r>
              <a:rPr lang="es-ES" sz="2100" dirty="0">
                <a:solidFill>
                  <a:schemeClr val="bg1"/>
                </a:solidFill>
                <a:cs typeface="+mn-cs"/>
              </a:rPr>
              <a:t> </a:t>
            </a:r>
            <a:r>
              <a:rPr lang="es-ES" sz="2100" dirty="0" err="1" smtClean="0">
                <a:solidFill>
                  <a:schemeClr val="bg1"/>
                </a:solidFill>
                <a:cs typeface="+mn-cs"/>
              </a:rPr>
              <a:t>relevance</a:t>
            </a:r>
            <a:r>
              <a:rPr lang="es-ES" sz="2100" dirty="0" smtClean="0">
                <a:solidFill>
                  <a:schemeClr val="bg1"/>
                </a:solidFill>
                <a:cs typeface="+mn-cs"/>
              </a:rPr>
              <a:t>;</a:t>
            </a:r>
          </a:p>
          <a:p>
            <a:pPr marL="360000" lvl="1">
              <a:buFont typeface="Franklin Gothic Medium" panose="020B0603020102020204" pitchFamily="34" charset="0"/>
              <a:buChar char="•"/>
            </a:pPr>
            <a:r>
              <a:rPr lang="es-ES" sz="2100" dirty="0" err="1" smtClean="0">
                <a:solidFill>
                  <a:schemeClr val="bg1"/>
                </a:solidFill>
                <a:cs typeface="+mn-cs"/>
              </a:rPr>
              <a:t>Unclear</a:t>
            </a:r>
            <a:r>
              <a:rPr lang="es-ES" sz="2100" dirty="0" smtClean="0">
                <a:solidFill>
                  <a:schemeClr val="bg1"/>
                </a:solidFill>
                <a:cs typeface="+mn-cs"/>
              </a:rPr>
              <a:t> on </a:t>
            </a:r>
            <a:r>
              <a:rPr lang="es-ES" sz="2100" dirty="0" err="1" smtClean="0">
                <a:solidFill>
                  <a:schemeClr val="bg1"/>
                </a:solidFill>
                <a:cs typeface="+mn-cs"/>
              </a:rPr>
              <a:t>necessity</a:t>
            </a:r>
            <a:r>
              <a:rPr lang="es-ES" sz="2100" dirty="0" smtClean="0">
                <a:solidFill>
                  <a:schemeClr val="bg1"/>
                </a:solidFill>
                <a:cs typeface="+mn-cs"/>
              </a:rPr>
              <a:t> test (</a:t>
            </a:r>
            <a:r>
              <a:rPr lang="es-ES" sz="2100" dirty="0" err="1" smtClean="0">
                <a:solidFill>
                  <a:schemeClr val="bg1"/>
                </a:solidFill>
                <a:cs typeface="+mn-cs"/>
              </a:rPr>
              <a:t>e.g</a:t>
            </a:r>
            <a:r>
              <a:rPr lang="es-ES" sz="2100" dirty="0" smtClean="0">
                <a:solidFill>
                  <a:schemeClr val="bg1"/>
                </a:solidFill>
                <a:cs typeface="+mn-cs"/>
              </a:rPr>
              <a:t>. paras. 24- 27 Heidelberg)</a:t>
            </a:r>
          </a:p>
          <a:p>
            <a:pPr marL="360000" lvl="1">
              <a:buFont typeface="Franklin Gothic Medium" panose="020B0603020102020204" pitchFamily="34" charset="0"/>
              <a:buChar char="•"/>
            </a:pPr>
            <a:r>
              <a:rPr lang="es-ES" sz="2100" dirty="0" err="1" smtClean="0">
                <a:solidFill>
                  <a:schemeClr val="bg1"/>
                </a:solidFill>
                <a:cs typeface="+mn-cs"/>
              </a:rPr>
              <a:t>Even</a:t>
            </a:r>
            <a:r>
              <a:rPr lang="es-ES" sz="2100" dirty="0" smtClean="0">
                <a:solidFill>
                  <a:schemeClr val="bg1"/>
                </a:solidFill>
                <a:cs typeface="+mn-cs"/>
              </a:rPr>
              <a:t> </a:t>
            </a:r>
            <a:r>
              <a:rPr lang="es-ES" sz="2100" dirty="0" err="1" smtClean="0">
                <a:solidFill>
                  <a:schemeClr val="bg1"/>
                </a:solidFill>
                <a:cs typeface="+mn-cs"/>
              </a:rPr>
              <a:t>if</a:t>
            </a:r>
            <a:r>
              <a:rPr lang="es-ES" sz="2100" dirty="0" smtClean="0">
                <a:solidFill>
                  <a:schemeClr val="bg1"/>
                </a:solidFill>
                <a:cs typeface="+mn-cs"/>
              </a:rPr>
              <a:t> </a:t>
            </a:r>
            <a:r>
              <a:rPr lang="es-ES" sz="2100" dirty="0" err="1" smtClean="0">
                <a:solidFill>
                  <a:schemeClr val="bg1"/>
                </a:solidFill>
                <a:cs typeface="+mn-cs"/>
              </a:rPr>
              <a:t>not</a:t>
            </a:r>
            <a:r>
              <a:rPr lang="es-ES" sz="2100" dirty="0" smtClean="0">
                <a:solidFill>
                  <a:schemeClr val="bg1"/>
                </a:solidFill>
                <a:cs typeface="+mn-cs"/>
              </a:rPr>
              <a:t> </a:t>
            </a:r>
            <a:r>
              <a:rPr lang="es-ES" sz="2100" dirty="0" err="1" smtClean="0">
                <a:solidFill>
                  <a:schemeClr val="bg1"/>
                </a:solidFill>
                <a:cs typeface="+mn-cs"/>
              </a:rPr>
              <a:t>definitevely</a:t>
            </a:r>
            <a:r>
              <a:rPr lang="es-ES" sz="2100" dirty="0" smtClean="0">
                <a:solidFill>
                  <a:schemeClr val="bg1"/>
                </a:solidFill>
                <a:cs typeface="+mn-cs"/>
              </a:rPr>
              <a:t> </a:t>
            </a:r>
            <a:r>
              <a:rPr lang="es-ES" sz="2100" dirty="0" err="1" smtClean="0">
                <a:solidFill>
                  <a:schemeClr val="bg1"/>
                </a:solidFill>
                <a:cs typeface="+mn-cs"/>
              </a:rPr>
              <a:t>settled</a:t>
            </a:r>
            <a:r>
              <a:rPr lang="es-ES" sz="2100" dirty="0" smtClean="0">
                <a:solidFill>
                  <a:schemeClr val="bg1"/>
                </a:solidFill>
                <a:cs typeface="+mn-cs"/>
              </a:rPr>
              <a:t>, </a:t>
            </a:r>
            <a:r>
              <a:rPr lang="es-ES" sz="2100" dirty="0" err="1" smtClean="0">
                <a:solidFill>
                  <a:schemeClr val="bg1"/>
                </a:solidFill>
                <a:cs typeface="+mn-cs"/>
              </a:rPr>
              <a:t>the</a:t>
            </a:r>
            <a:r>
              <a:rPr lang="es-ES" sz="2100" dirty="0" smtClean="0">
                <a:solidFill>
                  <a:schemeClr val="bg1"/>
                </a:solidFill>
                <a:cs typeface="+mn-cs"/>
              </a:rPr>
              <a:t> case (</a:t>
            </a:r>
            <a:r>
              <a:rPr lang="es-ES" sz="2100" dirty="0" err="1" smtClean="0">
                <a:solidFill>
                  <a:schemeClr val="bg1"/>
                </a:solidFill>
                <a:cs typeface="+mn-cs"/>
              </a:rPr>
              <a:t>notably</a:t>
            </a:r>
            <a:r>
              <a:rPr lang="es-ES" sz="2100" dirty="0" smtClean="0">
                <a:solidFill>
                  <a:schemeClr val="bg1"/>
                </a:solidFill>
                <a:cs typeface="+mn-cs"/>
              </a:rPr>
              <a:t> </a:t>
            </a:r>
            <a:r>
              <a:rPr lang="es-ES" sz="2100" b="1" u="sng" dirty="0" smtClean="0">
                <a:solidFill>
                  <a:schemeClr val="bg1"/>
                </a:solidFill>
                <a:cs typeface="+mn-cs"/>
              </a:rPr>
              <a:t>AG</a:t>
            </a:r>
            <a:r>
              <a:rPr lang="es-ES" sz="2100" dirty="0" smtClean="0">
                <a:solidFill>
                  <a:schemeClr val="bg1"/>
                </a:solidFill>
                <a:cs typeface="+mn-cs"/>
              </a:rPr>
              <a:t>) has </a:t>
            </a:r>
            <a:r>
              <a:rPr lang="es-ES" sz="2100" dirty="0" err="1" smtClean="0">
                <a:solidFill>
                  <a:schemeClr val="bg1"/>
                </a:solidFill>
                <a:cs typeface="+mn-cs"/>
              </a:rPr>
              <a:t>shed</a:t>
            </a:r>
            <a:r>
              <a:rPr lang="es-ES" sz="2100" dirty="0" smtClean="0">
                <a:solidFill>
                  <a:schemeClr val="bg1"/>
                </a:solidFill>
                <a:cs typeface="+mn-cs"/>
              </a:rPr>
              <a:t> </a:t>
            </a:r>
            <a:r>
              <a:rPr lang="es-ES" sz="2100" dirty="0" err="1" smtClean="0">
                <a:solidFill>
                  <a:schemeClr val="bg1"/>
                </a:solidFill>
                <a:cs typeface="+mn-cs"/>
              </a:rPr>
              <a:t>useful</a:t>
            </a:r>
            <a:r>
              <a:rPr lang="es-ES" sz="2100" dirty="0" smtClean="0">
                <a:solidFill>
                  <a:schemeClr val="bg1"/>
                </a:solidFill>
                <a:cs typeface="+mn-cs"/>
              </a:rPr>
              <a:t> light;</a:t>
            </a:r>
          </a:p>
          <a:p>
            <a:pPr marL="360000" lvl="1">
              <a:buFont typeface="Franklin Gothic Medium" panose="020B0603020102020204" pitchFamily="34" charset="0"/>
              <a:buChar char="•"/>
            </a:pPr>
            <a:r>
              <a:rPr lang="es-ES" sz="2100" dirty="0" smtClean="0">
                <a:solidFill>
                  <a:schemeClr val="bg1"/>
                </a:solidFill>
                <a:cs typeface="+mn-cs"/>
              </a:rPr>
              <a:t> </a:t>
            </a:r>
            <a:r>
              <a:rPr lang="es-ES" sz="2100" b="1" u="sng" dirty="0" err="1" smtClean="0">
                <a:solidFill>
                  <a:schemeClr val="bg1"/>
                </a:solidFill>
                <a:cs typeface="+mn-cs"/>
              </a:rPr>
              <a:t>Implications</a:t>
            </a:r>
            <a:r>
              <a:rPr lang="es-ES" sz="2100" b="1" u="sng" dirty="0" smtClean="0">
                <a:solidFill>
                  <a:schemeClr val="bg1"/>
                </a:solidFill>
                <a:cs typeface="+mn-cs"/>
              </a:rPr>
              <a:t> of </a:t>
            </a:r>
            <a:r>
              <a:rPr lang="es-ES" sz="2100" b="1" u="sng" dirty="0" err="1" smtClean="0">
                <a:solidFill>
                  <a:schemeClr val="bg1"/>
                </a:solidFill>
                <a:cs typeface="+mn-cs"/>
              </a:rPr>
              <a:t>the</a:t>
            </a:r>
            <a:r>
              <a:rPr lang="es-ES" sz="2100" b="1" u="sng" dirty="0" smtClean="0">
                <a:solidFill>
                  <a:schemeClr val="bg1"/>
                </a:solidFill>
                <a:cs typeface="+mn-cs"/>
              </a:rPr>
              <a:t> case </a:t>
            </a:r>
            <a:r>
              <a:rPr lang="es-ES" sz="2100" b="1" u="sng" dirty="0" err="1" smtClean="0">
                <a:solidFill>
                  <a:schemeClr val="bg1"/>
                </a:solidFill>
                <a:cs typeface="+mn-cs"/>
              </a:rPr>
              <a:t>wider</a:t>
            </a:r>
            <a:r>
              <a:rPr lang="es-ES" sz="2100" b="1" u="sng" dirty="0" smtClean="0">
                <a:solidFill>
                  <a:schemeClr val="bg1"/>
                </a:solidFill>
                <a:cs typeface="+mn-cs"/>
              </a:rPr>
              <a:t> </a:t>
            </a:r>
            <a:r>
              <a:rPr lang="es-ES" sz="2100" b="1" u="sng" dirty="0" err="1" smtClean="0">
                <a:solidFill>
                  <a:schemeClr val="bg1"/>
                </a:solidFill>
                <a:cs typeface="+mn-cs"/>
              </a:rPr>
              <a:t>than</a:t>
            </a:r>
            <a:r>
              <a:rPr lang="es-ES" sz="2100" b="1" u="sng" dirty="0" smtClean="0">
                <a:solidFill>
                  <a:schemeClr val="bg1"/>
                </a:solidFill>
                <a:cs typeface="+mn-cs"/>
              </a:rPr>
              <a:t> </a:t>
            </a:r>
            <a:r>
              <a:rPr lang="es-ES" sz="2100" b="1" u="sng" dirty="0" err="1" smtClean="0">
                <a:solidFill>
                  <a:schemeClr val="bg1"/>
                </a:solidFill>
                <a:cs typeface="+mn-cs"/>
              </a:rPr>
              <a:t>ECJ’s</a:t>
            </a:r>
            <a:r>
              <a:rPr lang="es-ES" sz="2100" b="1" u="sng" dirty="0" smtClean="0">
                <a:solidFill>
                  <a:schemeClr val="bg1"/>
                </a:solidFill>
                <a:cs typeface="+mn-cs"/>
              </a:rPr>
              <a:t> </a:t>
            </a:r>
            <a:r>
              <a:rPr lang="es-ES" sz="2100" b="1" u="sng" dirty="0" err="1" smtClean="0">
                <a:solidFill>
                  <a:schemeClr val="bg1"/>
                </a:solidFill>
                <a:cs typeface="+mn-cs"/>
              </a:rPr>
              <a:t>ruling</a:t>
            </a:r>
            <a:r>
              <a:rPr lang="es-ES" sz="2100" b="1" u="sng" dirty="0" smtClean="0">
                <a:solidFill>
                  <a:schemeClr val="bg1"/>
                </a:solidFill>
                <a:cs typeface="+mn-cs"/>
              </a:rPr>
              <a:t>, and </a:t>
            </a:r>
            <a:r>
              <a:rPr lang="es-ES" sz="2100" b="1" u="sng" dirty="0" err="1" smtClean="0">
                <a:solidFill>
                  <a:schemeClr val="bg1"/>
                </a:solidFill>
                <a:cs typeface="+mn-cs"/>
              </a:rPr>
              <a:t>likely</a:t>
            </a:r>
            <a:r>
              <a:rPr lang="es-ES" sz="2100" b="1" u="sng" dirty="0" smtClean="0">
                <a:solidFill>
                  <a:schemeClr val="bg1"/>
                </a:solidFill>
                <a:cs typeface="+mn-cs"/>
              </a:rPr>
              <a:t> to </a:t>
            </a:r>
            <a:r>
              <a:rPr lang="es-ES" sz="2100" b="1" u="sng" dirty="0" err="1" smtClean="0">
                <a:solidFill>
                  <a:schemeClr val="bg1"/>
                </a:solidFill>
                <a:cs typeface="+mn-cs"/>
              </a:rPr>
              <a:t>influence</a:t>
            </a:r>
            <a:r>
              <a:rPr lang="es-ES" sz="2100" b="1" u="sng" dirty="0" smtClean="0">
                <a:solidFill>
                  <a:schemeClr val="bg1"/>
                </a:solidFill>
                <a:cs typeface="+mn-cs"/>
              </a:rPr>
              <a:t> </a:t>
            </a:r>
            <a:r>
              <a:rPr lang="es-ES" sz="2100" b="1" u="sng" dirty="0" err="1" smtClean="0">
                <a:solidFill>
                  <a:schemeClr val="bg1"/>
                </a:solidFill>
                <a:cs typeface="+mn-cs"/>
              </a:rPr>
              <a:t>future</a:t>
            </a:r>
            <a:r>
              <a:rPr lang="es-ES" sz="2100" b="1" u="sng" dirty="0" smtClean="0">
                <a:solidFill>
                  <a:schemeClr val="bg1"/>
                </a:solidFill>
                <a:cs typeface="+mn-cs"/>
              </a:rPr>
              <a:t> </a:t>
            </a:r>
            <a:r>
              <a:rPr lang="es-ES" sz="2100" b="1" u="sng" dirty="0" err="1" smtClean="0">
                <a:solidFill>
                  <a:schemeClr val="bg1"/>
                </a:solidFill>
                <a:cs typeface="+mn-cs"/>
              </a:rPr>
              <a:t>enforcement</a:t>
            </a:r>
            <a:endParaRPr lang="es-ES" sz="2100" b="1" u="sng" dirty="0" smtClean="0">
              <a:solidFill>
                <a:schemeClr val="bg1"/>
              </a:solidFill>
              <a:cs typeface="+mn-cs"/>
            </a:endParaRPr>
          </a:p>
          <a:p>
            <a:pPr marL="0" lvl="1" indent="0">
              <a:buNone/>
            </a:pPr>
            <a:endParaRPr lang="es-ES" sz="2100" dirty="0" smtClean="0">
              <a:solidFill>
                <a:schemeClr val="bg1"/>
              </a:solidFill>
              <a:cs typeface="+mn-cs"/>
            </a:endParaRPr>
          </a:p>
          <a:p>
            <a:pPr marL="360000" lvl="1">
              <a:buFont typeface="Franklin Gothic Medium" panose="020B0603020102020204" pitchFamily="34" charset="0"/>
              <a:buChar char="•"/>
            </a:pPr>
            <a:endParaRPr lang="es-ES" sz="2000" dirty="0" smtClean="0">
              <a:solidFill>
                <a:schemeClr val="bg1"/>
              </a:solidFill>
              <a:cs typeface="+mn-cs"/>
            </a:endParaRPr>
          </a:p>
          <a:p>
            <a:pPr marL="360000" lvl="1">
              <a:buFont typeface="Franklin Gothic Medium" panose="020B0603020102020204" pitchFamily="34" charset="0"/>
              <a:buChar char="•"/>
            </a:pPr>
            <a:endParaRPr lang="es-ES" sz="2000" dirty="0" smtClean="0">
              <a:solidFill>
                <a:schemeClr val="bg1"/>
              </a:solidFill>
              <a:cs typeface="+mn-cs"/>
            </a:endParaRPr>
          </a:p>
          <a:p>
            <a:pPr marL="361225" lvl="2" indent="0">
              <a:buNone/>
            </a:pPr>
            <a:endParaRPr lang="en-US" dirty="0">
              <a:solidFill>
                <a:schemeClr val="bg1"/>
              </a:solidFill>
              <a:cs typeface="+mn-cs"/>
            </a:endParaRPr>
          </a:p>
          <a:p>
            <a:pPr marL="360000" lvl="1" indent="0">
              <a:buNone/>
            </a:pPr>
            <a:endParaRPr lang="es-ES" sz="2000" dirty="0" smtClean="0">
              <a:solidFill>
                <a:schemeClr val="bg1"/>
              </a:solidFill>
            </a:endParaRPr>
          </a:p>
          <a:p>
            <a:pPr marL="360000" lvl="1" indent="0">
              <a:buNone/>
            </a:pPr>
            <a:endParaRPr lang="es-ES" sz="2000" dirty="0" smtClean="0">
              <a:solidFill>
                <a:schemeClr val="bg1"/>
              </a:solidFill>
            </a:endParaRPr>
          </a:p>
          <a:p>
            <a:pPr marL="360000" lvl="1" indent="0">
              <a:buNone/>
            </a:pPr>
            <a:endParaRPr lang="en-US" sz="2000" dirty="0" smtClean="0">
              <a:solidFill>
                <a:schemeClr val="bg1"/>
              </a:solidFill>
            </a:endParaRPr>
          </a:p>
          <a:p>
            <a:pPr marL="0" indent="0">
              <a:buNone/>
            </a:pPr>
            <a:endParaRPr lang="en-US" sz="2000" dirty="0"/>
          </a:p>
          <a:p>
            <a:endParaRPr lang="en-US" sz="2000" dirty="0" smtClean="0"/>
          </a:p>
          <a:p>
            <a:endParaRPr lang="en-US" sz="2000" dirty="0" smtClean="0"/>
          </a:p>
        </p:txBody>
      </p:sp>
    </p:spTree>
    <p:extLst>
      <p:ext uri="{BB962C8B-B14F-4D97-AF65-F5344CB8AC3E}">
        <p14:creationId xmlns:p14="http://schemas.microsoft.com/office/powerpoint/2010/main" val="27866089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286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Firma">
  <a:themeElements>
    <a:clrScheme name="Garrigues">
      <a:dk1>
        <a:srgbClr val="000000"/>
      </a:dk1>
      <a:lt1>
        <a:srgbClr val="FFFFFF"/>
      </a:lt1>
      <a:dk2>
        <a:srgbClr val="FFFFFF"/>
      </a:dk2>
      <a:lt2>
        <a:srgbClr val="FFFFFF"/>
      </a:lt2>
      <a:accent1>
        <a:srgbClr val="004438"/>
      </a:accent1>
      <a:accent2>
        <a:srgbClr val="4C8365"/>
      </a:accent2>
      <a:accent3>
        <a:srgbClr val="E49F35"/>
      </a:accent3>
      <a:accent4>
        <a:srgbClr val="EEC381"/>
      </a:accent4>
      <a:accent5>
        <a:srgbClr val="99B8A7"/>
      </a:accent5>
      <a:accent6>
        <a:srgbClr val="CCDCD3"/>
      </a:accent6>
      <a:hlink>
        <a:srgbClr val="004438"/>
      </a:hlink>
      <a:folHlink>
        <a:srgbClr val="99B5A7"/>
      </a:folHlink>
    </a:clrScheme>
    <a:fontScheme name="Presentación en blanco">
      <a:majorFont>
        <a:latin typeface="Times New Roman"/>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4438"/>
        </a:solidFill>
        <a:ln>
          <a:noFill/>
        </a:ln>
        <a:effectLst>
          <a:outerShdw blurRad="85725" dist="50800" dir="5400000" sx="103999" sy="103999" rotWithShape="0">
            <a:srgbClr val="808080">
              <a:alpha val="46999"/>
            </a:srgbClr>
          </a:outerShdw>
        </a:effectLst>
      </a:spPr>
      <a:bodyPr rtlCol="0" anchor="ctr"/>
      <a:lstStyle>
        <a:defPPr algn="ctr" eaLnBrk="1" hangingPunct="1">
          <a:defRPr dirty="0" err="1" smtClean="0">
            <a:solidFill>
              <a:schemeClr val="bg1"/>
            </a:solidFill>
            <a:latin typeface="Corbel" panose="020B0503020204020204" pitchFamily="34" charset="0"/>
            <a:ea typeface="ＭＳ Ｐゴシック" pitchFamily="4" charset="-128"/>
          </a:defRPr>
        </a:defPPr>
      </a:lstStyle>
    </a:spDef>
    <a:lnDef>
      <a:spPr>
        <a:ln w="25400" cap="flat" cmpd="sng" algn="ctr">
          <a:solidFill>
            <a:schemeClr val="bg1">
              <a:lumMod val="65000"/>
            </a:schemeClr>
          </a:solidFill>
          <a:prstDash val="dash"/>
          <a:round/>
          <a:headEnd type="none" w="med" len="med"/>
          <a:tailEnd type="triangl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nchor="ctr" anchorCtr="0">
        <a:spAutoFit/>
      </a:bodyPr>
      <a:lstStyle>
        <a:defPPr algn="ctr">
          <a:defRPr dirty="0" err="1" smtClean="0">
            <a:latin typeface="Corbel" panose="020B0503020204020204"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1636</TotalTime>
  <Words>1467</Words>
  <Application>Microsoft Office PowerPoint</Application>
  <PresentationFormat>A4 Paper (210x297 mm)</PresentationFormat>
  <Paragraphs>110</Paragraphs>
  <Slides>20</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20</vt:i4>
      </vt:variant>
    </vt:vector>
  </HeadingPairs>
  <TitlesOfParts>
    <vt:vector size="32" baseType="lpstr">
      <vt:lpstr>ＭＳ Ｐゴシック</vt:lpstr>
      <vt:lpstr>Arial</vt:lpstr>
      <vt:lpstr>Batang</vt:lpstr>
      <vt:lpstr>Bebas Neue Bold</vt:lpstr>
      <vt:lpstr>Calibri</vt:lpstr>
      <vt:lpstr>Corbel</vt:lpstr>
      <vt:lpstr>Franklin Gothic Medium</vt:lpstr>
      <vt:lpstr>Garamond</vt:lpstr>
      <vt:lpstr>Levenim MT</vt:lpstr>
      <vt:lpstr>Times New Roman</vt:lpstr>
      <vt:lpstr>Wingdings</vt:lpstr>
      <vt:lpstr>Firma</vt:lpstr>
      <vt:lpstr>BSC MORNING BRIEFING: The ECJ's Judgments in the cement case and their impact on future requests for information</vt:lpstr>
      <vt:lpstr>contents</vt:lpstr>
      <vt:lpstr>1. Factual background</vt:lpstr>
      <vt:lpstr>1. Factual background</vt:lpstr>
      <vt:lpstr>2. The legal issues at stake</vt:lpstr>
      <vt:lpstr>2. The legal issues at stake</vt:lpstr>
      <vt:lpstr>2. The legal issues at stake</vt:lpstr>
      <vt:lpstr>3. The legal framework</vt:lpstr>
      <vt:lpstr>3. The legal framework</vt:lpstr>
      <vt:lpstr>3. The legal framework </vt:lpstr>
      <vt:lpstr>3. The legal framework </vt:lpstr>
      <vt:lpstr>4. general court judgments</vt:lpstr>
      <vt:lpstr>4. General court judgments</vt:lpstr>
      <vt:lpstr>4. General court judgments</vt:lpstr>
      <vt:lpstr>5. Advocate general OPINIONS</vt:lpstr>
      <vt:lpstr>5. Advocate general opinionS ( I )</vt:lpstr>
      <vt:lpstr>5. Advocate general opinionS ( II )</vt:lpstr>
      <vt:lpstr>6. JudgmentS of the ECJ</vt:lpstr>
      <vt:lpstr>6. JudgmentS of the ecj</vt:lpstr>
      <vt:lpstr>PowerPoint Presentation</vt:lpstr>
    </vt:vector>
  </TitlesOfParts>
  <Company>Garrigues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dc:title>
  <dc:creator>User</dc:creator>
  <cp:lastModifiedBy>Alfonso Lamadrid</cp:lastModifiedBy>
  <cp:revision>129</cp:revision>
  <cp:lastPrinted>2015-12-17T11:22:03Z</cp:lastPrinted>
  <dcterms:created xsi:type="dcterms:W3CDTF">2012-10-11T07:11:09Z</dcterms:created>
  <dcterms:modified xsi:type="dcterms:W3CDTF">2020-07-28T11:21:34Z</dcterms:modified>
</cp:coreProperties>
</file>